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709" r:id="rId5"/>
    <p:sldMasterId id="2147483760" r:id="rId6"/>
    <p:sldMasterId id="2147483902" r:id="rId7"/>
    <p:sldMasterId id="2147483924" r:id="rId8"/>
    <p:sldMasterId id="2147483949" r:id="rId9"/>
    <p:sldMasterId id="2147483959" r:id="rId10"/>
    <p:sldMasterId id="2147484026" r:id="rId11"/>
  </p:sldMasterIdLst>
  <p:notesMasterIdLst>
    <p:notesMasterId r:id="rId106"/>
  </p:notesMasterIdLst>
  <p:sldIdLst>
    <p:sldId id="9832" r:id="rId12"/>
    <p:sldId id="9940" r:id="rId13"/>
    <p:sldId id="265" r:id="rId14"/>
    <p:sldId id="9713" r:id="rId15"/>
    <p:sldId id="9806" r:id="rId16"/>
    <p:sldId id="9822" r:id="rId17"/>
    <p:sldId id="261" r:id="rId18"/>
    <p:sldId id="266" r:id="rId19"/>
    <p:sldId id="9941" r:id="rId20"/>
    <p:sldId id="9714" r:id="rId21"/>
    <p:sldId id="264" r:id="rId22"/>
    <p:sldId id="258" r:id="rId23"/>
    <p:sldId id="9545" r:id="rId24"/>
    <p:sldId id="8987" r:id="rId25"/>
    <p:sldId id="9953" r:id="rId26"/>
    <p:sldId id="281" r:id="rId27"/>
    <p:sldId id="9717" r:id="rId28"/>
    <p:sldId id="9801" r:id="rId29"/>
    <p:sldId id="9802" r:id="rId30"/>
    <p:sldId id="9804" r:id="rId31"/>
    <p:sldId id="9803" r:id="rId32"/>
    <p:sldId id="9721" r:id="rId33"/>
    <p:sldId id="9719" r:id="rId34"/>
    <p:sldId id="9720" r:id="rId35"/>
    <p:sldId id="9722" r:id="rId36"/>
    <p:sldId id="9724" r:id="rId37"/>
    <p:sldId id="9725" r:id="rId38"/>
    <p:sldId id="9726" r:id="rId39"/>
    <p:sldId id="9727" r:id="rId40"/>
    <p:sldId id="9728" r:id="rId41"/>
    <p:sldId id="9729" r:id="rId42"/>
    <p:sldId id="9730" r:id="rId43"/>
    <p:sldId id="9954" r:id="rId44"/>
    <p:sldId id="9955" r:id="rId45"/>
    <p:sldId id="269" r:id="rId46"/>
    <p:sldId id="259" r:id="rId47"/>
    <p:sldId id="9732" r:id="rId48"/>
    <p:sldId id="9786" r:id="rId49"/>
    <p:sldId id="9733" r:id="rId50"/>
    <p:sldId id="9840" r:id="rId51"/>
    <p:sldId id="271" r:id="rId52"/>
    <p:sldId id="9737" r:id="rId53"/>
    <p:sldId id="9143" r:id="rId54"/>
    <p:sldId id="9144" r:id="rId55"/>
    <p:sldId id="9315" r:id="rId56"/>
    <p:sldId id="9316" r:id="rId57"/>
    <p:sldId id="9738" r:id="rId58"/>
    <p:sldId id="9915" r:id="rId59"/>
    <p:sldId id="9490" r:id="rId60"/>
    <p:sldId id="9515" r:id="rId61"/>
    <p:sldId id="9516" r:id="rId62"/>
    <p:sldId id="9841" r:id="rId63"/>
    <p:sldId id="9924" r:id="rId64"/>
    <p:sldId id="9842" r:id="rId65"/>
    <p:sldId id="9916" r:id="rId66"/>
    <p:sldId id="9763" r:id="rId67"/>
    <p:sldId id="9926" r:id="rId68"/>
    <p:sldId id="9927" r:id="rId69"/>
    <p:sldId id="9765" r:id="rId70"/>
    <p:sldId id="9766" r:id="rId71"/>
    <p:sldId id="9767" r:id="rId72"/>
    <p:sldId id="9768" r:id="rId73"/>
    <p:sldId id="9769" r:id="rId74"/>
    <p:sldId id="9770" r:id="rId75"/>
    <p:sldId id="9771" r:id="rId76"/>
    <p:sldId id="9912" r:id="rId77"/>
    <p:sldId id="10023" r:id="rId78"/>
    <p:sldId id="10014" r:id="rId79"/>
    <p:sldId id="10010" r:id="rId80"/>
    <p:sldId id="10020" r:id="rId81"/>
    <p:sldId id="10021" r:id="rId82"/>
    <p:sldId id="10018" r:id="rId83"/>
    <p:sldId id="9782" r:id="rId84"/>
    <p:sldId id="9800" r:id="rId85"/>
    <p:sldId id="9772" r:id="rId86"/>
    <p:sldId id="9759" r:id="rId87"/>
    <p:sldId id="276" r:id="rId88"/>
    <p:sldId id="9773" r:id="rId89"/>
    <p:sldId id="10019" r:id="rId90"/>
    <p:sldId id="9778" r:id="rId91"/>
    <p:sldId id="9764" r:id="rId92"/>
    <p:sldId id="9761" r:id="rId93"/>
    <p:sldId id="10022" r:id="rId94"/>
    <p:sldId id="9917" r:id="rId95"/>
    <p:sldId id="9918" r:id="rId96"/>
    <p:sldId id="9921" r:id="rId97"/>
    <p:sldId id="9922" r:id="rId98"/>
    <p:sldId id="9338" r:id="rId99"/>
    <p:sldId id="9563" r:id="rId100"/>
    <p:sldId id="9336" r:id="rId101"/>
    <p:sldId id="10012" r:id="rId102"/>
    <p:sldId id="10013" r:id="rId103"/>
    <p:sldId id="9635" r:id="rId104"/>
    <p:sldId id="9923"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E08"/>
    <a:srgbClr val="FCC513"/>
    <a:srgbClr val="4C3935"/>
    <a:srgbClr val="1E1717"/>
    <a:srgbClr val="E6D2BD"/>
    <a:srgbClr val="FFFFFF"/>
    <a:srgbClr val="F0F0F0"/>
    <a:srgbClr val="CACACA"/>
    <a:srgbClr val="E3E3E3"/>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48"/>
    <p:restoredTop sz="63480"/>
  </p:normalViewPr>
  <p:slideViewPr>
    <p:cSldViewPr snapToGrid="0">
      <p:cViewPr varScale="1">
        <p:scale>
          <a:sx n="77" d="100"/>
          <a:sy n="77" d="100"/>
        </p:scale>
        <p:origin x="1096" y="192"/>
      </p:cViewPr>
      <p:guideLst/>
    </p:cSldViewPr>
  </p:slideViewPr>
  <p:notesTextViewPr>
    <p:cViewPr>
      <p:scale>
        <a:sx n="170" d="100"/>
        <a:sy n="17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07" Type="http://schemas.openxmlformats.org/officeDocument/2006/relationships/presProps" Target="presProps.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viewProps" Target="viewProps.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theme" Target="theme/theme1.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tableStyles" Target="tableStyle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8B9FB6-5E08-FB42-BD9C-E5E71F9350C4}" type="datetimeFigureOut">
              <a:rPr lang="en-US" smtClean="0"/>
              <a:t>11/30/25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3F7BF1-D913-044E-A534-8DC70B0DCC69}" type="slidenum">
              <a:rPr lang="en-US" smtClean="0"/>
              <a:t>‹#›</a:t>
            </a:fld>
            <a:endParaRPr lang="en-US"/>
          </a:p>
        </p:txBody>
      </p:sp>
    </p:spTree>
    <p:extLst>
      <p:ext uri="{BB962C8B-B14F-4D97-AF65-F5344CB8AC3E}">
        <p14:creationId xmlns:p14="http://schemas.microsoft.com/office/powerpoint/2010/main" val="299716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8DD6C-2156-E29E-9C99-60F93BCE14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A17A7F-4436-F802-668E-C71E9A6C8C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A751D2-2E27-4DA4-E241-C7BCBD2B01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17E35ED-6218-19DB-303F-468A98277F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2212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3F7BF1-D913-044E-A534-8DC70B0DCC69}" type="slidenum">
              <a:rPr lang="en-US" smtClean="0"/>
              <a:t>10</a:t>
            </a:fld>
            <a:endParaRPr lang="en-US"/>
          </a:p>
        </p:txBody>
      </p:sp>
    </p:spTree>
    <p:extLst>
      <p:ext uri="{BB962C8B-B14F-4D97-AF65-F5344CB8AC3E}">
        <p14:creationId xmlns:p14="http://schemas.microsoft.com/office/powerpoint/2010/main" val="4168483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3F7BF1-D913-044E-A534-8DC70B0DCC69}" type="slidenum">
              <a:rPr lang="en-US" smtClean="0"/>
              <a:t>11</a:t>
            </a:fld>
            <a:endParaRPr lang="en-US"/>
          </a:p>
        </p:txBody>
      </p:sp>
    </p:spTree>
    <p:extLst>
      <p:ext uri="{BB962C8B-B14F-4D97-AF65-F5344CB8AC3E}">
        <p14:creationId xmlns:p14="http://schemas.microsoft.com/office/powerpoint/2010/main" val="3588210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3F7BF1-D913-044E-A534-8DC70B0DCC69}" type="slidenum">
              <a:rPr lang="en-US" smtClean="0"/>
              <a:t>12</a:t>
            </a:fld>
            <a:endParaRPr lang="en-US"/>
          </a:p>
        </p:txBody>
      </p:sp>
    </p:spTree>
    <p:extLst>
      <p:ext uri="{BB962C8B-B14F-4D97-AF65-F5344CB8AC3E}">
        <p14:creationId xmlns:p14="http://schemas.microsoft.com/office/powerpoint/2010/main" val="3015653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16E6B-804A-834F-BEE7-1CBB1E737B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335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7809A-D0C1-D949-8CAB-031CC467D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84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8769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D9E7F-8BAD-51B5-448D-E4DC030D7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900747-F284-F5CA-EF7F-5DA066CA1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784273-4701-396C-C761-74A31B5516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FD2AD12-13F9-856D-7637-B9AD64191E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4138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78036-30E0-B82C-6B84-25EF99BB41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2AB6A-F6A2-2615-0AC0-776F8B2E5B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7A1F9F-7AE9-57F3-156F-D92C36E65795}"/>
              </a:ext>
            </a:extLst>
          </p:cNvPr>
          <p:cNvSpPr>
            <a:spLocks noGrp="1"/>
          </p:cNvSpPr>
          <p:nvPr>
            <p:ph type="body" idx="1"/>
          </p:nvPr>
        </p:nvSpPr>
        <p:spPr/>
        <p:txBody>
          <a:bodyPr/>
          <a:lstStyle/>
          <a:p>
            <a:pPr marL="0" marR="0" indent="0" algn="l">
              <a:lnSpc>
                <a:spcPct val="100000"/>
              </a:lnSpc>
              <a:spcBef>
                <a:spcPts val="0"/>
              </a:spcBef>
            </a:pPr>
            <a:endParaRPr lang="en-US" dirty="0"/>
          </a:p>
        </p:txBody>
      </p:sp>
      <p:sp>
        <p:nvSpPr>
          <p:cNvPr id="4" name="Slide Number Placeholder 3">
            <a:extLst>
              <a:ext uri="{FF2B5EF4-FFF2-40B4-BE49-F238E27FC236}">
                <a16:creationId xmlns:a16="http://schemas.microsoft.com/office/drawing/2014/main" id="{5938C8F8-735E-8B96-9FEF-29AF28A2AF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2103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7649F-3B00-E77F-2D47-4F922CC854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163D1-C2F3-0A53-9C7C-FE1300347B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A1416-B00C-ECCD-55CB-EE73E1893C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5B6FDF-154A-449A-23C3-2A8D5A340D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4239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32FDC-19CA-72CC-506A-400E1898BB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48154-2E2D-BF62-36B6-553E9D4C98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89CED3-F94D-08B8-37A2-539BF77A4B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3B09291-BA93-C2D8-3161-BF53902DBC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5149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3F7BF1-D913-044E-A534-8DC70B0DCC69}" type="slidenum">
              <a:rPr lang="en-US" smtClean="0"/>
              <a:t>2</a:t>
            </a:fld>
            <a:endParaRPr lang="en-US"/>
          </a:p>
        </p:txBody>
      </p:sp>
    </p:spTree>
    <p:extLst>
      <p:ext uri="{BB962C8B-B14F-4D97-AF65-F5344CB8AC3E}">
        <p14:creationId xmlns:p14="http://schemas.microsoft.com/office/powerpoint/2010/main" val="3356895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F2A93-C731-980A-5ECB-3394BFB8CB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396132-EB5B-DF8B-29CA-FA41BAA474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9FB44B-351F-9083-9972-5C88AC414D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DFDD2D-EB9C-2096-240F-C3745B58E6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930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CA0FD-EDEB-8F5B-16FE-26F9B15CFA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308372-E73F-09D3-B556-84B75E0C6D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F3AB80-0221-DC0A-FA3B-41B71CDCAB16}"/>
              </a:ext>
            </a:extLst>
          </p:cNvPr>
          <p:cNvSpPr>
            <a:spLocks noGrp="1"/>
          </p:cNvSpPr>
          <p:nvPr>
            <p:ph type="body" idx="1"/>
          </p:nvPr>
        </p:nvSpPr>
        <p:spPr/>
        <p:txBody>
          <a:bodyPr/>
          <a:lstStyle/>
          <a:p>
            <a:pPr marL="0" marR="0" indent="0">
              <a:lnSpc>
                <a:spcPct val="100000"/>
              </a:lnSpc>
              <a:spcBef>
                <a:spcPts val="1200"/>
              </a:spcBef>
            </a:pPr>
            <a:endParaRPr lang="en-US" dirty="0"/>
          </a:p>
        </p:txBody>
      </p:sp>
      <p:sp>
        <p:nvSpPr>
          <p:cNvPr id="4" name="Slide Number Placeholder 3">
            <a:extLst>
              <a:ext uri="{FF2B5EF4-FFF2-40B4-BE49-F238E27FC236}">
                <a16:creationId xmlns:a16="http://schemas.microsoft.com/office/drawing/2014/main" id="{4783F870-2F94-BF97-72BD-41B261F199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4576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58EBC-F660-CA86-75CF-AD0E92D3C6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AAD46D-509E-64E6-F3BC-A591A3D3FB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FAAA5B-5488-CFF5-6DD4-0902D6D6A1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5753D6-D41E-6E73-EFB3-6063577DC1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7040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B2BED-0768-AD88-88C6-9F2E4911E9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DB8091-5A94-69F7-2757-3C72036242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9A738D-07A7-F9BD-61C2-0C0A67BCCE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9978EC-5991-822A-D5BE-505F8AF998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293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0C1D5-CC7B-B5A1-923C-5646B71741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5BE181-A685-A535-A9D7-EF9387EE5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36F384-5FD6-627C-A8F1-72DE3F6EAB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A381A6-7AB8-DD2B-8821-7F73A8E369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0785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73699-2EDB-FF76-77E4-D72866212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3A873-56F8-304E-EC61-28319BF25E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A1D2BC-F884-55A8-8E84-4F87974E22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FE5D82-9072-6195-E7BE-DDAEA137E8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0683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9E70A-7A52-81CF-2C57-2E7099983C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450C05-DB85-CA83-5E24-48E3CF488D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FEF99E-E90C-9481-1E10-E2B3E4B69B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A5985B-1B62-FF8A-C4FD-60368FF3E4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9735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7B75C-6C96-6E9B-1A47-37B41C94A5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4F22A5-8F03-ECA3-B8DF-CE47597370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601E58-098B-22B2-CD31-981450FED0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B2DDAC-E114-0E6B-C78E-005772DD54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2108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B5F04-43C5-D936-8142-7B18C1BB6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16BCE1-F2A9-7584-E875-4324C19EE7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A9B51B-693B-301D-6EBA-EAA7BBDBC6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018399-1FD0-E569-EA2E-D3066249EF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5964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51874-A6ED-1213-1B63-F3DCD147BE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FC7C7-7E9F-FB6C-C754-033FE35A8F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C46540-4EAD-CA14-B354-210C265DF9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3E614E-1BAE-063F-997E-A21979FD7F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2268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3F7BF1-D913-044E-A534-8DC70B0DCC69}" type="slidenum">
              <a:rPr lang="en-US" smtClean="0"/>
              <a:t>3</a:t>
            </a:fld>
            <a:endParaRPr lang="en-US"/>
          </a:p>
        </p:txBody>
      </p:sp>
    </p:spTree>
    <p:extLst>
      <p:ext uri="{BB962C8B-B14F-4D97-AF65-F5344CB8AC3E}">
        <p14:creationId xmlns:p14="http://schemas.microsoft.com/office/powerpoint/2010/main" val="1872374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36960-325E-3DA0-D601-FA29817254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BD0C0-C84A-BEF5-5C1E-9AACDBF45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103B1B-039E-0CBE-1A31-7802B39816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4315A8-106F-D62C-0425-80C4696032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1478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6FABE-CC4C-792A-EBA1-ADA2C6958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DDC0E-E685-4EFB-E470-6F3D07FA29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BCAEBE-903D-76B4-1A43-FB9942E72C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A02574-4593-0493-731B-409A51B2F0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7128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900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3F7BF1-D913-044E-A534-8DC70B0DCC69}" type="slidenum">
              <a:rPr lang="en-US" smtClean="0"/>
              <a:t>33</a:t>
            </a:fld>
            <a:endParaRPr lang="en-US"/>
          </a:p>
        </p:txBody>
      </p:sp>
    </p:spTree>
    <p:extLst>
      <p:ext uri="{BB962C8B-B14F-4D97-AF65-F5344CB8AC3E}">
        <p14:creationId xmlns:p14="http://schemas.microsoft.com/office/powerpoint/2010/main" val="409895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0CD60-C4DC-654A-6A83-F7FE01AEC2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4D8FFB-C130-160C-DA9C-A660F8F14A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55247B-4885-BC9B-8D76-A119C43C6B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A2BAE4-B84D-F3CA-93B1-7D8BAABDAC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15591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3F7BF1-D913-044E-A534-8DC70B0DCC69}" type="slidenum">
              <a:rPr lang="en-US" smtClean="0"/>
              <a:t>35</a:t>
            </a:fld>
            <a:endParaRPr lang="en-US"/>
          </a:p>
        </p:txBody>
      </p:sp>
    </p:spTree>
    <p:extLst>
      <p:ext uri="{BB962C8B-B14F-4D97-AF65-F5344CB8AC3E}">
        <p14:creationId xmlns:p14="http://schemas.microsoft.com/office/powerpoint/2010/main" val="1560280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3F7BF1-D913-044E-A534-8DC70B0DCC69}" type="slidenum">
              <a:rPr lang="en-US" smtClean="0"/>
              <a:t>36</a:t>
            </a:fld>
            <a:endParaRPr lang="en-US"/>
          </a:p>
        </p:txBody>
      </p:sp>
    </p:spTree>
    <p:extLst>
      <p:ext uri="{BB962C8B-B14F-4D97-AF65-F5344CB8AC3E}">
        <p14:creationId xmlns:p14="http://schemas.microsoft.com/office/powerpoint/2010/main" val="32970997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F2F5F-76E0-739C-B114-3B2BFE6FA5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1CAE26-8983-21A5-34C3-E39BA4D3A2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B0A500-D9BA-90F4-62CE-691F9B07AC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B4F60C-A61C-0CCB-8A36-5D5CF9DFF5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7956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6ECD6-369E-2D0E-4382-C848B690A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834210-00A2-50C1-F595-CB58C69A22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25C69B-578D-8321-8D6B-6A086C9373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2D3110-A73F-56BD-D258-9BB374EE05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3B5158-69B7-D74B-9E04-CBFA398A9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809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C9F50-7495-FE63-5284-FCAF9E0DE4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EAD1F-19A8-8F35-D486-CE0C851126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31D1D7-F3B4-F5CD-47FE-59E81DF51F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F0AE21-BCA4-F782-6219-A546BC074757}"/>
              </a:ext>
            </a:extLst>
          </p:cNvPr>
          <p:cNvSpPr>
            <a:spLocks noGrp="1"/>
          </p:cNvSpPr>
          <p:nvPr>
            <p:ph type="sldNum" sz="quarter" idx="5"/>
          </p:nvPr>
        </p:nvSpPr>
        <p:spPr/>
        <p:txBody>
          <a:bodyPr/>
          <a:lstStyle/>
          <a:p>
            <a:fld id="{523F7BF1-D913-044E-A534-8DC70B0DCC69}" type="slidenum">
              <a:rPr lang="en-US" smtClean="0"/>
              <a:t>39</a:t>
            </a:fld>
            <a:endParaRPr lang="en-US"/>
          </a:p>
        </p:txBody>
      </p:sp>
    </p:spTree>
    <p:extLst>
      <p:ext uri="{BB962C8B-B14F-4D97-AF65-F5344CB8AC3E}">
        <p14:creationId xmlns:p14="http://schemas.microsoft.com/office/powerpoint/2010/main" val="1511476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793C0-7055-FD31-16F7-FA479EE24C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C265C0-CC9A-A594-0456-8AEF274FF7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5060C9-5D3F-17FD-3886-0A143EF574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7CBDD6-D0AB-DB8B-93E3-53DE06063A95}"/>
              </a:ext>
            </a:extLst>
          </p:cNvPr>
          <p:cNvSpPr>
            <a:spLocks noGrp="1"/>
          </p:cNvSpPr>
          <p:nvPr>
            <p:ph type="sldNum" sz="quarter" idx="5"/>
          </p:nvPr>
        </p:nvSpPr>
        <p:spPr/>
        <p:txBody>
          <a:bodyPr/>
          <a:lstStyle/>
          <a:p>
            <a:fld id="{523F7BF1-D913-044E-A534-8DC70B0DCC69}" type="slidenum">
              <a:rPr lang="en-US" smtClean="0"/>
              <a:t>4</a:t>
            </a:fld>
            <a:endParaRPr lang="en-US"/>
          </a:p>
        </p:txBody>
      </p:sp>
    </p:spTree>
    <p:extLst>
      <p:ext uri="{BB962C8B-B14F-4D97-AF65-F5344CB8AC3E}">
        <p14:creationId xmlns:p14="http://schemas.microsoft.com/office/powerpoint/2010/main" val="40893094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17A7A-A5EC-F134-962F-8FC14C299C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6C9A20-37AA-74F3-02F5-BCD199569A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0468D0-68A4-EE3C-6472-F1818266D0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3AE357-878A-233F-D541-626FDCFD49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3B5158-69B7-D74B-9E04-CBFA398A9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7428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3F7BF1-D913-044E-A534-8DC70B0DCC69}" type="slidenum">
              <a:rPr lang="en-US" smtClean="0"/>
              <a:t>41</a:t>
            </a:fld>
            <a:endParaRPr lang="en-US"/>
          </a:p>
        </p:txBody>
      </p:sp>
    </p:spTree>
    <p:extLst>
      <p:ext uri="{BB962C8B-B14F-4D97-AF65-F5344CB8AC3E}">
        <p14:creationId xmlns:p14="http://schemas.microsoft.com/office/powerpoint/2010/main" val="41516208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95263-AF2B-73A5-D187-C191E5F30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E41B8-90BE-02D0-F0E3-C444EB9E8D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23492A-CCF8-5228-A551-B2B7BB3EA0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75F5E0-6936-C7B2-DCDF-35E757C40757}"/>
              </a:ext>
            </a:extLst>
          </p:cNvPr>
          <p:cNvSpPr>
            <a:spLocks noGrp="1"/>
          </p:cNvSpPr>
          <p:nvPr>
            <p:ph type="sldNum" sz="quarter" idx="5"/>
          </p:nvPr>
        </p:nvSpPr>
        <p:spPr/>
        <p:txBody>
          <a:bodyPr/>
          <a:lstStyle/>
          <a:p>
            <a:fld id="{523F7BF1-D913-044E-A534-8DC70B0DCC69}" type="slidenum">
              <a:rPr lang="en-US" smtClean="0"/>
              <a:t>42</a:t>
            </a:fld>
            <a:endParaRPr lang="en-US"/>
          </a:p>
        </p:txBody>
      </p:sp>
    </p:spTree>
    <p:extLst>
      <p:ext uri="{BB962C8B-B14F-4D97-AF65-F5344CB8AC3E}">
        <p14:creationId xmlns:p14="http://schemas.microsoft.com/office/powerpoint/2010/main" val="23704927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1914-EEC3-4349-9F73-59E93E7CA03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63239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1914-EEC3-4349-9F73-59E93E7CA03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48582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1914-EEC3-4349-9F73-59E93E7CA03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9614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29736-24C0-B342-B414-3B8731B25E2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84403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2215D-3210-6A8C-D832-7C2F853345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B9558-FD4D-FCC9-E146-F66451F74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B1F83D-FCB5-E5EE-0AC0-DBE6CBD16B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38D91B-9993-E4C2-80EC-F3C5DA4AD319}"/>
              </a:ext>
            </a:extLst>
          </p:cNvPr>
          <p:cNvSpPr>
            <a:spLocks noGrp="1"/>
          </p:cNvSpPr>
          <p:nvPr>
            <p:ph type="sldNum" sz="quarter" idx="5"/>
          </p:nvPr>
        </p:nvSpPr>
        <p:spPr/>
        <p:txBody>
          <a:bodyPr/>
          <a:lstStyle/>
          <a:p>
            <a:fld id="{523F7BF1-D913-044E-A534-8DC70B0DCC69}" type="slidenum">
              <a:rPr lang="en-US" smtClean="0"/>
              <a:t>47</a:t>
            </a:fld>
            <a:endParaRPr lang="en-US"/>
          </a:p>
        </p:txBody>
      </p:sp>
    </p:spTree>
    <p:extLst>
      <p:ext uri="{BB962C8B-B14F-4D97-AF65-F5344CB8AC3E}">
        <p14:creationId xmlns:p14="http://schemas.microsoft.com/office/powerpoint/2010/main" val="40880654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3F7BF1-D913-044E-A534-8DC70B0DCC69}" type="slidenum">
              <a:rPr lang="en-US" smtClean="0"/>
              <a:t>48</a:t>
            </a:fld>
            <a:endParaRPr lang="en-US"/>
          </a:p>
        </p:txBody>
      </p:sp>
    </p:spTree>
    <p:extLst>
      <p:ext uri="{BB962C8B-B14F-4D97-AF65-F5344CB8AC3E}">
        <p14:creationId xmlns:p14="http://schemas.microsoft.com/office/powerpoint/2010/main" val="10115031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F2D73-696C-214F-89F2-0FE11050F07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6987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3F7BF1-D913-044E-A534-8DC70B0DCC69}" type="slidenum">
              <a:rPr lang="en-US" smtClean="0"/>
              <a:t>5</a:t>
            </a:fld>
            <a:endParaRPr lang="en-US"/>
          </a:p>
        </p:txBody>
      </p:sp>
    </p:spTree>
    <p:extLst>
      <p:ext uri="{BB962C8B-B14F-4D97-AF65-F5344CB8AC3E}">
        <p14:creationId xmlns:p14="http://schemas.microsoft.com/office/powerpoint/2010/main" val="28711039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F2D73-696C-214F-89F2-0FE11050F07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81870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2F2D73-696C-214F-89F2-0FE11050F07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75307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52A77-B8F0-0838-D50A-00A27A87B3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B739B9-D1F4-0F79-B273-CBDFFB73D1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C7A0AA-BEF2-6DCA-943F-D565F0C0FD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604550-615B-A26D-2A2C-2BBBF32CC8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3B5158-69B7-D74B-9E04-CBFA398A9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3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80495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42134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39140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93767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91746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30566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5522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3F7BF1-D913-044E-A534-8DC70B0DCC69}" type="slidenum">
              <a:rPr lang="en-US" smtClean="0"/>
              <a:t>6</a:t>
            </a:fld>
            <a:endParaRPr lang="en-US"/>
          </a:p>
        </p:txBody>
      </p:sp>
    </p:spTree>
    <p:extLst>
      <p:ext uri="{BB962C8B-B14F-4D97-AF65-F5344CB8AC3E}">
        <p14:creationId xmlns:p14="http://schemas.microsoft.com/office/powerpoint/2010/main" val="10870260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71401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9FA9D-FD18-9E36-17B9-0F3DC5524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549CA9-4934-A326-3C45-D3239C0750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3565EF-C803-21F9-9745-7F6CF74410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4B787A-8665-0F30-B1C0-9A66A1E278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05258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897AB-9615-C346-FFC6-2F50E0DD5D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C33E8B-313A-4249-3F27-D253D429C5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DDC547-1AE1-6495-AF88-0D9E1D4D00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252C00-96E9-8969-57C1-91C4F84CC6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91676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31804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F0942-EE99-92ED-B5A8-8506DE10F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C6742-9B14-EB58-1DDB-8E57EF200D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1AD6B7-AEF7-5878-065C-AFAEC7D696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63E34C-BC1E-DD94-E863-E8FD47A66F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46400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9C677-8334-67D4-1436-86A1F81635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9E80CE-EAB1-7913-A72F-F0A749999B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E9EAC5-930F-D327-9256-6911DFC6D9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1E4EBF-A2BC-3F60-F4E4-50A1DBB81B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00652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874175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D448E-FC24-1A47-A45F-E0C26C1A38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80616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3A600-EC2B-FA42-9E7F-45198907942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43771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0039C-A967-8F0F-B567-8D84C1387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4D6DD-1E79-05AA-A2EB-C813D20AB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F6426E-0F8D-1127-CD81-34549CC8AD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C38722-6538-840B-681B-0E49380C63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3A600-EC2B-FA42-9E7F-45198907942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765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3F7BF1-D913-044E-A534-8DC70B0DCC69}" type="slidenum">
              <a:rPr lang="en-US" smtClean="0"/>
              <a:t>7</a:t>
            </a:fld>
            <a:endParaRPr lang="en-US"/>
          </a:p>
        </p:txBody>
      </p:sp>
    </p:spTree>
    <p:extLst>
      <p:ext uri="{BB962C8B-B14F-4D97-AF65-F5344CB8AC3E}">
        <p14:creationId xmlns:p14="http://schemas.microsoft.com/office/powerpoint/2010/main" val="6887690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4919D-2DA7-EDF2-71BA-F2AEC38850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3CDDF-5CC1-2472-7B19-88DC9F9E62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F29E70-2B3C-75B6-D782-2B8D11F874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F8F751-3353-3410-2F79-78B06BA8AC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ＭＳ Ｐゴシック" charset="-128"/>
              <a:cs typeface="+mn-cs"/>
            </a:endParaRPr>
          </a:p>
        </p:txBody>
      </p:sp>
    </p:spTree>
    <p:extLst>
      <p:ext uri="{BB962C8B-B14F-4D97-AF65-F5344CB8AC3E}">
        <p14:creationId xmlns:p14="http://schemas.microsoft.com/office/powerpoint/2010/main" val="33789543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3F7BF1-D913-044E-A534-8DC70B0DCC69}" type="slidenum">
              <a:rPr lang="en-US" smtClean="0"/>
              <a:t>71</a:t>
            </a:fld>
            <a:endParaRPr lang="en-US"/>
          </a:p>
        </p:txBody>
      </p:sp>
    </p:spTree>
    <p:extLst>
      <p:ext uri="{BB962C8B-B14F-4D97-AF65-F5344CB8AC3E}">
        <p14:creationId xmlns:p14="http://schemas.microsoft.com/office/powerpoint/2010/main" val="10259043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3A600-EC2B-FA42-9E7F-45198907942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869597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31A52-C0D4-8C5C-BF01-6BE66B002A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A29662-DDCE-A095-EBAC-DE76B245B1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9E0CF8-A7C7-A956-6712-43DD9B3BDB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E4279B-790B-4CF2-BF20-9CC30A80F3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43347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5955A-B61F-51B1-F957-F84E44B7DC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7892FE-8407-B5DA-5EB5-248269F707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416CCE-A066-77A7-33F8-34B8A91F61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4FD71A-9EAB-7005-650A-3079B590DD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10837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E407A-C8FB-8B07-7270-5C026C7CFB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17D89-8F31-4539-689C-0D9C56E94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E1EC23-C3A4-9E46-74FA-8CBD2129C7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466B03-AEDE-8775-C183-4D5DE7C361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3B5158-69B7-D74B-9E04-CBFA398A9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2874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8884B-1FDB-0982-DCF5-C095BD8919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89123D-941D-1AA8-A2FF-78855CD7C3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667FC3-3C2C-B1C6-98B3-032F9045CF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9DE92E-D1DA-7EB4-8E6E-7AF6A42477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95206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3F7BF1-D913-044E-A534-8DC70B0DCC69}" type="slidenum">
              <a:rPr lang="en-US" smtClean="0"/>
              <a:t>77</a:t>
            </a:fld>
            <a:endParaRPr lang="en-US"/>
          </a:p>
        </p:txBody>
      </p:sp>
    </p:spTree>
    <p:extLst>
      <p:ext uri="{BB962C8B-B14F-4D97-AF65-F5344CB8AC3E}">
        <p14:creationId xmlns:p14="http://schemas.microsoft.com/office/powerpoint/2010/main" val="40634818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88323-7D93-0FB0-9A63-40856B2E7A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15039-438E-C285-5088-CAFE715F70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781F48-C863-ED0F-35CD-F96348AC36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C48BEA-C3B4-2A1F-9440-EE4409056E03}"/>
              </a:ext>
            </a:extLst>
          </p:cNvPr>
          <p:cNvSpPr>
            <a:spLocks noGrp="1"/>
          </p:cNvSpPr>
          <p:nvPr>
            <p:ph type="sldNum" sz="quarter" idx="5"/>
          </p:nvPr>
        </p:nvSpPr>
        <p:spPr/>
        <p:txBody>
          <a:bodyPr/>
          <a:lstStyle/>
          <a:p>
            <a:fld id="{523F7BF1-D913-044E-A534-8DC70B0DCC69}" type="slidenum">
              <a:rPr lang="en-US" smtClean="0"/>
              <a:t>78</a:t>
            </a:fld>
            <a:endParaRPr lang="en-US"/>
          </a:p>
        </p:txBody>
      </p:sp>
    </p:spTree>
    <p:extLst>
      <p:ext uri="{BB962C8B-B14F-4D97-AF65-F5344CB8AC3E}">
        <p14:creationId xmlns:p14="http://schemas.microsoft.com/office/powerpoint/2010/main" val="10286920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30D67-C54E-3D25-ACC9-1608A3156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CE7A9-27D0-242B-6CFE-FE5FE38058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8CD330-9610-BD04-DDE9-4DE033086A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EDACDA-666E-BD05-0000-B34E64372E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4790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3F7BF1-D913-044E-A534-8DC70B0DCC69}" type="slidenum">
              <a:rPr lang="en-US" smtClean="0"/>
              <a:t>8</a:t>
            </a:fld>
            <a:endParaRPr lang="en-US"/>
          </a:p>
        </p:txBody>
      </p:sp>
    </p:spTree>
    <p:extLst>
      <p:ext uri="{BB962C8B-B14F-4D97-AF65-F5344CB8AC3E}">
        <p14:creationId xmlns:p14="http://schemas.microsoft.com/office/powerpoint/2010/main" val="30789740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D9227-2700-3D3F-E0D1-3E92FBAD28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003DB7-EC92-5508-CF54-424EF0153F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87991B-0314-9968-D29C-DF208E94BA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341EBA-D452-0404-8318-49F2D99CC440}"/>
              </a:ext>
            </a:extLst>
          </p:cNvPr>
          <p:cNvSpPr>
            <a:spLocks noGrp="1"/>
          </p:cNvSpPr>
          <p:nvPr>
            <p:ph type="sldNum" sz="quarter" idx="5"/>
          </p:nvPr>
        </p:nvSpPr>
        <p:spPr/>
        <p:txBody>
          <a:bodyPr/>
          <a:lstStyle/>
          <a:p>
            <a:fld id="{523F7BF1-D913-044E-A534-8DC70B0DCC69}" type="slidenum">
              <a:rPr lang="en-US" smtClean="0"/>
              <a:t>80</a:t>
            </a:fld>
            <a:endParaRPr lang="en-US"/>
          </a:p>
        </p:txBody>
      </p:sp>
    </p:spTree>
    <p:extLst>
      <p:ext uri="{BB962C8B-B14F-4D97-AF65-F5344CB8AC3E}">
        <p14:creationId xmlns:p14="http://schemas.microsoft.com/office/powerpoint/2010/main" val="29557838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3F7BF1-D913-044E-A534-8DC70B0DCC69}" type="slidenum">
              <a:rPr lang="en-US" smtClean="0"/>
              <a:t>81</a:t>
            </a:fld>
            <a:endParaRPr lang="en-US"/>
          </a:p>
        </p:txBody>
      </p:sp>
    </p:spTree>
    <p:extLst>
      <p:ext uri="{BB962C8B-B14F-4D97-AF65-F5344CB8AC3E}">
        <p14:creationId xmlns:p14="http://schemas.microsoft.com/office/powerpoint/2010/main" val="14987267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ＭＳ Ｐゴシック" charset="-128"/>
              <a:cs typeface="+mn-cs"/>
            </a:endParaRPr>
          </a:p>
        </p:txBody>
      </p:sp>
    </p:spTree>
    <p:extLst>
      <p:ext uri="{BB962C8B-B14F-4D97-AF65-F5344CB8AC3E}">
        <p14:creationId xmlns:p14="http://schemas.microsoft.com/office/powerpoint/2010/main" val="31112749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04ADC-DEDD-CD1D-28C6-8057954B86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31E3F-D918-0620-3542-5DB5E21AE0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D86EC7-12C2-8CFB-2237-53E4EF5F66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B4D92A-6F06-6898-E8A4-A27BBF1DFB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3385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F7BF1-D913-044E-A534-8DC70B0DCC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ＭＳ Ｐゴシック" charset="-128"/>
              <a:cs typeface="+mn-cs"/>
            </a:endParaRPr>
          </a:p>
        </p:txBody>
      </p:sp>
    </p:spTree>
    <p:extLst>
      <p:ext uri="{BB962C8B-B14F-4D97-AF65-F5344CB8AC3E}">
        <p14:creationId xmlns:p14="http://schemas.microsoft.com/office/powerpoint/2010/main" val="5537068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3F7BF1-D913-044E-A534-8DC70B0DCC69}" type="slidenum">
              <a:rPr lang="en-US" smtClean="0"/>
              <a:t>85</a:t>
            </a:fld>
            <a:endParaRPr lang="en-US"/>
          </a:p>
        </p:txBody>
      </p:sp>
    </p:spTree>
    <p:extLst>
      <p:ext uri="{BB962C8B-B14F-4D97-AF65-F5344CB8AC3E}">
        <p14:creationId xmlns:p14="http://schemas.microsoft.com/office/powerpoint/2010/main" val="18213254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3F7BF1-D913-044E-A534-8DC70B0DCC69}" type="slidenum">
              <a:rPr lang="en-US" smtClean="0"/>
              <a:t>86</a:t>
            </a:fld>
            <a:endParaRPr lang="en-US"/>
          </a:p>
        </p:txBody>
      </p:sp>
    </p:spTree>
    <p:extLst>
      <p:ext uri="{BB962C8B-B14F-4D97-AF65-F5344CB8AC3E}">
        <p14:creationId xmlns:p14="http://schemas.microsoft.com/office/powerpoint/2010/main" val="10954008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3F7BF1-D913-044E-A534-8DC70B0DCC69}" type="slidenum">
              <a:rPr lang="en-US" smtClean="0"/>
              <a:t>87</a:t>
            </a:fld>
            <a:endParaRPr lang="en-US"/>
          </a:p>
        </p:txBody>
      </p:sp>
    </p:spTree>
    <p:extLst>
      <p:ext uri="{BB962C8B-B14F-4D97-AF65-F5344CB8AC3E}">
        <p14:creationId xmlns:p14="http://schemas.microsoft.com/office/powerpoint/2010/main" val="7960061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62156-AEB8-4148-B0CE-3A79727039BB}" type="slidenum">
              <a:rPr kumimoji="0" lang="en-US" sz="1200" b="0" i="0" u="none" strike="noStrike" kern="1200" cap="none" spc="0" normalizeH="0" baseline="0" noProof="0" smtClean="0">
                <a:ln>
                  <a:noFill/>
                </a:ln>
                <a:solidFill>
                  <a:prstClr val="black"/>
                </a:solidFill>
                <a:effectLst/>
                <a:uLnTx/>
                <a:uFillTx/>
                <a:latin typeface="Aptos" panose="0211000402020202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ptos" panose="02110004020202020204"/>
              <a:ea typeface="ＭＳ Ｐゴシック" charset="-128"/>
              <a:cs typeface="+mn-cs"/>
            </a:endParaRPr>
          </a:p>
        </p:txBody>
      </p:sp>
    </p:spTree>
    <p:extLst>
      <p:ext uri="{BB962C8B-B14F-4D97-AF65-F5344CB8AC3E}">
        <p14:creationId xmlns:p14="http://schemas.microsoft.com/office/powerpoint/2010/main" val="25443776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12C257-E134-3E4C-AC97-BDD4203C9E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121447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7E5C2-A762-477D-5353-F266655FC9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BC024-117F-DE3E-C858-1A1F54E989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AA299B-CB3F-28AE-3BB0-BF328E3B62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3F3266-06B7-A642-2E0F-09FD4EACE90A}"/>
              </a:ext>
            </a:extLst>
          </p:cNvPr>
          <p:cNvSpPr>
            <a:spLocks noGrp="1"/>
          </p:cNvSpPr>
          <p:nvPr>
            <p:ph type="sldNum" sz="quarter" idx="5"/>
          </p:nvPr>
        </p:nvSpPr>
        <p:spPr/>
        <p:txBody>
          <a:bodyPr/>
          <a:lstStyle/>
          <a:p>
            <a:fld id="{523F7BF1-D913-044E-A534-8DC70B0DCC69}" type="slidenum">
              <a:rPr lang="en-US" smtClean="0"/>
              <a:t>9</a:t>
            </a:fld>
            <a:endParaRPr lang="en-US"/>
          </a:p>
        </p:txBody>
      </p:sp>
    </p:spTree>
    <p:extLst>
      <p:ext uri="{BB962C8B-B14F-4D97-AF65-F5344CB8AC3E}">
        <p14:creationId xmlns:p14="http://schemas.microsoft.com/office/powerpoint/2010/main" val="464118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3F7BF1-D913-044E-A534-8DC70B0DCC69}" type="slidenum">
              <a:rPr lang="en-US" smtClean="0"/>
              <a:t>90</a:t>
            </a:fld>
            <a:endParaRPr lang="en-US"/>
          </a:p>
        </p:txBody>
      </p:sp>
    </p:spTree>
    <p:extLst>
      <p:ext uri="{BB962C8B-B14F-4D97-AF65-F5344CB8AC3E}">
        <p14:creationId xmlns:p14="http://schemas.microsoft.com/office/powerpoint/2010/main" val="7137740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3F7BF1-D913-044E-A534-8DC70B0DCC69}" type="slidenum">
              <a:rPr lang="en-US" smtClean="0"/>
              <a:t>91</a:t>
            </a:fld>
            <a:endParaRPr lang="en-US"/>
          </a:p>
        </p:txBody>
      </p:sp>
    </p:spTree>
    <p:extLst>
      <p:ext uri="{BB962C8B-B14F-4D97-AF65-F5344CB8AC3E}">
        <p14:creationId xmlns:p14="http://schemas.microsoft.com/office/powerpoint/2010/main" val="13256859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3F7BF1-D913-044E-A534-8DC70B0DCC69}" type="slidenum">
              <a:rPr lang="en-US" smtClean="0"/>
              <a:t>92</a:t>
            </a:fld>
            <a:endParaRPr lang="en-US"/>
          </a:p>
        </p:txBody>
      </p:sp>
    </p:spTree>
    <p:extLst>
      <p:ext uri="{BB962C8B-B14F-4D97-AF65-F5344CB8AC3E}">
        <p14:creationId xmlns:p14="http://schemas.microsoft.com/office/powerpoint/2010/main" val="4824325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3F7BF1-D913-044E-A534-8DC70B0DCC69}" type="slidenum">
              <a:rPr lang="en-US" smtClean="0"/>
              <a:t>93</a:t>
            </a:fld>
            <a:endParaRPr lang="en-US"/>
          </a:p>
        </p:txBody>
      </p:sp>
    </p:spTree>
    <p:extLst>
      <p:ext uri="{BB962C8B-B14F-4D97-AF65-F5344CB8AC3E}">
        <p14:creationId xmlns:p14="http://schemas.microsoft.com/office/powerpoint/2010/main" val="984316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3F7BF1-D913-044E-A534-8DC70B0DCC69}" type="slidenum">
              <a:rPr lang="en-US" smtClean="0"/>
              <a:t>94</a:t>
            </a:fld>
            <a:endParaRPr lang="en-US"/>
          </a:p>
        </p:txBody>
      </p:sp>
    </p:spTree>
    <p:extLst>
      <p:ext uri="{BB962C8B-B14F-4D97-AF65-F5344CB8AC3E}">
        <p14:creationId xmlns:p14="http://schemas.microsoft.com/office/powerpoint/2010/main" val="4004369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98E88-C3BE-1519-BD38-20A873E8F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FCB9E8-AD28-4A47-62A3-5DCCCA0C70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79C528-A2DE-6BF1-7A44-FF79D4A7E8C7}"/>
              </a:ext>
            </a:extLst>
          </p:cNvPr>
          <p:cNvSpPr>
            <a:spLocks noGrp="1"/>
          </p:cNvSpPr>
          <p:nvPr>
            <p:ph type="dt" sz="half" idx="10"/>
          </p:nvPr>
        </p:nvSpPr>
        <p:spPr/>
        <p:txBody>
          <a:bodyPr/>
          <a:lstStyle/>
          <a:p>
            <a:fld id="{7866ECAB-88DD-264C-89C6-E056AC816DCD}" type="datetimeFigureOut">
              <a:rPr lang="en-US" smtClean="0"/>
              <a:t>11/30/25</a:t>
            </a:fld>
            <a:endParaRPr lang="en-US"/>
          </a:p>
        </p:txBody>
      </p:sp>
      <p:sp>
        <p:nvSpPr>
          <p:cNvPr id="5" name="Footer Placeholder 4">
            <a:extLst>
              <a:ext uri="{FF2B5EF4-FFF2-40B4-BE49-F238E27FC236}">
                <a16:creationId xmlns:a16="http://schemas.microsoft.com/office/drawing/2014/main" id="{A8560DF0-DE06-ABC9-5D59-11B49CC44E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5915EF-95C8-A1F3-BBFB-34460E4C9DF4}"/>
              </a:ext>
            </a:extLst>
          </p:cNvPr>
          <p:cNvSpPr>
            <a:spLocks noGrp="1"/>
          </p:cNvSpPr>
          <p:nvPr>
            <p:ph type="sldNum" sz="quarter" idx="12"/>
          </p:nvPr>
        </p:nvSpPr>
        <p:spPr/>
        <p:txBody>
          <a:bodyPr/>
          <a:lstStyle/>
          <a:p>
            <a:fld id="{DF521DC7-DA15-AA4D-81AA-DC38B8A4F942}" type="slidenum">
              <a:rPr lang="en-US" smtClean="0"/>
              <a:t>‹#›</a:t>
            </a:fld>
            <a:endParaRPr lang="en-US"/>
          </a:p>
        </p:txBody>
      </p:sp>
    </p:spTree>
    <p:extLst>
      <p:ext uri="{BB962C8B-B14F-4D97-AF65-F5344CB8AC3E}">
        <p14:creationId xmlns:p14="http://schemas.microsoft.com/office/powerpoint/2010/main" val="4292900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AB95E-B374-0C89-9CB5-361175B86D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AC1DD9-28A1-BD37-40A4-E0067966C7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B5539F-5B5E-F2A4-FCF7-229DF29575C1}"/>
              </a:ext>
            </a:extLst>
          </p:cNvPr>
          <p:cNvSpPr>
            <a:spLocks noGrp="1"/>
          </p:cNvSpPr>
          <p:nvPr>
            <p:ph type="dt" sz="half" idx="10"/>
          </p:nvPr>
        </p:nvSpPr>
        <p:spPr/>
        <p:txBody>
          <a:bodyPr/>
          <a:lstStyle/>
          <a:p>
            <a:fld id="{7866ECAB-88DD-264C-89C6-E056AC816DCD}" type="datetimeFigureOut">
              <a:rPr lang="en-US" smtClean="0"/>
              <a:t>11/30/25</a:t>
            </a:fld>
            <a:endParaRPr lang="en-US"/>
          </a:p>
        </p:txBody>
      </p:sp>
      <p:sp>
        <p:nvSpPr>
          <p:cNvPr id="5" name="Footer Placeholder 4">
            <a:extLst>
              <a:ext uri="{FF2B5EF4-FFF2-40B4-BE49-F238E27FC236}">
                <a16:creationId xmlns:a16="http://schemas.microsoft.com/office/drawing/2014/main" id="{88BBB182-F0B1-B0B8-409D-E930F2199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B760E5-2E43-E4E7-2FC8-27C6B3AFA9F8}"/>
              </a:ext>
            </a:extLst>
          </p:cNvPr>
          <p:cNvSpPr>
            <a:spLocks noGrp="1"/>
          </p:cNvSpPr>
          <p:nvPr>
            <p:ph type="sldNum" sz="quarter" idx="12"/>
          </p:nvPr>
        </p:nvSpPr>
        <p:spPr/>
        <p:txBody>
          <a:bodyPr/>
          <a:lstStyle/>
          <a:p>
            <a:fld id="{DF521DC7-DA15-AA4D-81AA-DC38B8A4F942}" type="slidenum">
              <a:rPr lang="en-US" smtClean="0"/>
              <a:t>‹#›</a:t>
            </a:fld>
            <a:endParaRPr lang="en-US"/>
          </a:p>
        </p:txBody>
      </p:sp>
    </p:spTree>
    <p:extLst>
      <p:ext uri="{BB962C8B-B14F-4D97-AF65-F5344CB8AC3E}">
        <p14:creationId xmlns:p14="http://schemas.microsoft.com/office/powerpoint/2010/main" val="18316207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1ECEB-5392-B640-8242-74BDB74E3822}"/>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B38450-A94B-9149-B63B-8021612E1105}"/>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18021E-9CA0-5C4E-B7CD-D0D7BA8DCCBD}"/>
              </a:ext>
            </a:extLst>
          </p:cNvPr>
          <p:cNvSpPr>
            <a:spLocks noGrp="1"/>
          </p:cNvSpPr>
          <p:nvPr>
            <p:ph type="dt" sz="half" idx="10"/>
          </p:nvPr>
        </p:nvSpPr>
        <p:spPr/>
        <p:txBody>
          <a:bodyPr/>
          <a:lstStyle/>
          <a:p>
            <a:fld id="{F4327EED-3B82-3F41-93AB-ED27FED5CD79}" type="datetimeFigureOut">
              <a:rPr lang="en-US" smtClean="0"/>
              <a:t>11/30/25</a:t>
            </a:fld>
            <a:endParaRPr lang="en-US"/>
          </a:p>
        </p:txBody>
      </p:sp>
      <p:sp>
        <p:nvSpPr>
          <p:cNvPr id="5" name="Footer Placeholder 4">
            <a:extLst>
              <a:ext uri="{FF2B5EF4-FFF2-40B4-BE49-F238E27FC236}">
                <a16:creationId xmlns:a16="http://schemas.microsoft.com/office/drawing/2014/main" id="{405DBD9B-C117-FF40-A12A-DEFD8EFD3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F0960E-F633-3945-9473-19032B730EE2}"/>
              </a:ext>
            </a:extLst>
          </p:cNvPr>
          <p:cNvSpPr>
            <a:spLocks noGrp="1"/>
          </p:cNvSpPr>
          <p:nvPr>
            <p:ph type="sldNum" sz="quarter" idx="12"/>
          </p:nvPr>
        </p:nvSpPr>
        <p:spPr/>
        <p:txBody>
          <a:bodyPr/>
          <a:lstStyle/>
          <a:p>
            <a:fld id="{B6210B5D-B998-F147-BCA5-4A068D6CAF91}" type="slidenum">
              <a:rPr lang="en-US" smtClean="0"/>
              <a:t>‹#›</a:t>
            </a:fld>
            <a:endParaRPr lang="en-US"/>
          </a:p>
        </p:txBody>
      </p:sp>
    </p:spTree>
    <p:extLst>
      <p:ext uri="{BB962C8B-B14F-4D97-AF65-F5344CB8AC3E}">
        <p14:creationId xmlns:p14="http://schemas.microsoft.com/office/powerpoint/2010/main" val="13848785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CCC7C-31AF-C941-B05B-440CB41FA5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9C05AF-F9D0-204D-AF3A-9A2F7D0C7BF0}"/>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B00971-296A-B74E-AADA-9AAFB9DD298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55C144-0377-C141-A271-FE754CD89883}"/>
              </a:ext>
            </a:extLst>
          </p:cNvPr>
          <p:cNvSpPr>
            <a:spLocks noGrp="1"/>
          </p:cNvSpPr>
          <p:nvPr>
            <p:ph type="dt" sz="half" idx="10"/>
          </p:nvPr>
        </p:nvSpPr>
        <p:spPr/>
        <p:txBody>
          <a:bodyPr/>
          <a:lstStyle/>
          <a:p>
            <a:fld id="{F4327EED-3B82-3F41-93AB-ED27FED5CD79}" type="datetimeFigureOut">
              <a:rPr lang="en-US" smtClean="0"/>
              <a:t>11/30/25</a:t>
            </a:fld>
            <a:endParaRPr lang="en-US"/>
          </a:p>
        </p:txBody>
      </p:sp>
      <p:sp>
        <p:nvSpPr>
          <p:cNvPr id="6" name="Footer Placeholder 5">
            <a:extLst>
              <a:ext uri="{FF2B5EF4-FFF2-40B4-BE49-F238E27FC236}">
                <a16:creationId xmlns:a16="http://schemas.microsoft.com/office/drawing/2014/main" id="{82D6397F-36C3-B74E-A7B9-9E8C769B42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BFFB63-97B3-604F-8D0E-7F1AB9E86A61}"/>
              </a:ext>
            </a:extLst>
          </p:cNvPr>
          <p:cNvSpPr>
            <a:spLocks noGrp="1"/>
          </p:cNvSpPr>
          <p:nvPr>
            <p:ph type="sldNum" sz="quarter" idx="12"/>
          </p:nvPr>
        </p:nvSpPr>
        <p:spPr/>
        <p:txBody>
          <a:bodyPr/>
          <a:lstStyle/>
          <a:p>
            <a:fld id="{B6210B5D-B998-F147-BCA5-4A068D6CAF91}" type="slidenum">
              <a:rPr lang="en-US" smtClean="0"/>
              <a:t>‹#›</a:t>
            </a:fld>
            <a:endParaRPr lang="en-US"/>
          </a:p>
        </p:txBody>
      </p:sp>
    </p:spTree>
    <p:extLst>
      <p:ext uri="{BB962C8B-B14F-4D97-AF65-F5344CB8AC3E}">
        <p14:creationId xmlns:p14="http://schemas.microsoft.com/office/powerpoint/2010/main" val="15474800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BFDA2-79A2-1B40-A0DE-72EBD96A12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96F176-3F74-724F-9D65-DF12863C7199}"/>
              </a:ext>
            </a:extLst>
          </p:cNvPr>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F42DAD-5B08-7D4A-B3C3-42E49C1C5F9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9BAECF-670A-9A4D-A538-D8D9316EAB1E}"/>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56CF6E-3819-7E41-AA9E-7367064B3F6C}"/>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A4BD2E-F5E9-D342-9D37-999EAF1AA889}"/>
              </a:ext>
            </a:extLst>
          </p:cNvPr>
          <p:cNvSpPr>
            <a:spLocks noGrp="1"/>
          </p:cNvSpPr>
          <p:nvPr>
            <p:ph type="dt" sz="half" idx="10"/>
          </p:nvPr>
        </p:nvSpPr>
        <p:spPr/>
        <p:txBody>
          <a:bodyPr/>
          <a:lstStyle/>
          <a:p>
            <a:fld id="{F4327EED-3B82-3F41-93AB-ED27FED5CD79}" type="datetimeFigureOut">
              <a:rPr lang="en-US" smtClean="0"/>
              <a:t>11/30/25</a:t>
            </a:fld>
            <a:endParaRPr lang="en-US"/>
          </a:p>
        </p:txBody>
      </p:sp>
      <p:sp>
        <p:nvSpPr>
          <p:cNvPr id="8" name="Footer Placeholder 7">
            <a:extLst>
              <a:ext uri="{FF2B5EF4-FFF2-40B4-BE49-F238E27FC236}">
                <a16:creationId xmlns:a16="http://schemas.microsoft.com/office/drawing/2014/main" id="{3458EFA0-F291-5243-8822-933F35AAE2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AB34C7-C4FF-6C4F-AF20-9399199973EC}"/>
              </a:ext>
            </a:extLst>
          </p:cNvPr>
          <p:cNvSpPr>
            <a:spLocks noGrp="1"/>
          </p:cNvSpPr>
          <p:nvPr>
            <p:ph type="sldNum" sz="quarter" idx="12"/>
          </p:nvPr>
        </p:nvSpPr>
        <p:spPr/>
        <p:txBody>
          <a:bodyPr/>
          <a:lstStyle/>
          <a:p>
            <a:fld id="{B6210B5D-B998-F147-BCA5-4A068D6CAF91}" type="slidenum">
              <a:rPr lang="en-US" smtClean="0"/>
              <a:t>‹#›</a:t>
            </a:fld>
            <a:endParaRPr lang="en-US"/>
          </a:p>
        </p:txBody>
      </p:sp>
    </p:spTree>
    <p:extLst>
      <p:ext uri="{BB962C8B-B14F-4D97-AF65-F5344CB8AC3E}">
        <p14:creationId xmlns:p14="http://schemas.microsoft.com/office/powerpoint/2010/main" val="4522892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036D6-9AD9-7440-B1EE-EC04116C89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C31677-075B-E847-B9F0-CC5283DAC1F8}"/>
              </a:ext>
            </a:extLst>
          </p:cNvPr>
          <p:cNvSpPr>
            <a:spLocks noGrp="1"/>
          </p:cNvSpPr>
          <p:nvPr>
            <p:ph type="dt" sz="half" idx="10"/>
          </p:nvPr>
        </p:nvSpPr>
        <p:spPr/>
        <p:txBody>
          <a:bodyPr/>
          <a:lstStyle/>
          <a:p>
            <a:fld id="{F4327EED-3B82-3F41-93AB-ED27FED5CD79}" type="datetimeFigureOut">
              <a:rPr lang="en-US" smtClean="0"/>
              <a:t>11/30/25</a:t>
            </a:fld>
            <a:endParaRPr lang="en-US"/>
          </a:p>
        </p:txBody>
      </p:sp>
      <p:sp>
        <p:nvSpPr>
          <p:cNvPr id="4" name="Footer Placeholder 3">
            <a:extLst>
              <a:ext uri="{FF2B5EF4-FFF2-40B4-BE49-F238E27FC236}">
                <a16:creationId xmlns:a16="http://schemas.microsoft.com/office/drawing/2014/main" id="{A2FEE1F7-395E-5C44-A485-E3A5236665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5C7751-D8B2-674E-AF0B-369A43BDB0A0}"/>
              </a:ext>
            </a:extLst>
          </p:cNvPr>
          <p:cNvSpPr>
            <a:spLocks noGrp="1"/>
          </p:cNvSpPr>
          <p:nvPr>
            <p:ph type="sldNum" sz="quarter" idx="12"/>
          </p:nvPr>
        </p:nvSpPr>
        <p:spPr/>
        <p:txBody>
          <a:bodyPr/>
          <a:lstStyle/>
          <a:p>
            <a:fld id="{B6210B5D-B998-F147-BCA5-4A068D6CAF91}" type="slidenum">
              <a:rPr lang="en-US" smtClean="0"/>
              <a:t>‹#›</a:t>
            </a:fld>
            <a:endParaRPr lang="en-US"/>
          </a:p>
        </p:txBody>
      </p:sp>
    </p:spTree>
    <p:extLst>
      <p:ext uri="{BB962C8B-B14F-4D97-AF65-F5344CB8AC3E}">
        <p14:creationId xmlns:p14="http://schemas.microsoft.com/office/powerpoint/2010/main" val="12367834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793375-5728-084C-8A12-26475ECC02B1}"/>
              </a:ext>
            </a:extLst>
          </p:cNvPr>
          <p:cNvSpPr>
            <a:spLocks noGrp="1"/>
          </p:cNvSpPr>
          <p:nvPr>
            <p:ph type="dt" sz="half" idx="10"/>
          </p:nvPr>
        </p:nvSpPr>
        <p:spPr/>
        <p:txBody>
          <a:bodyPr/>
          <a:lstStyle/>
          <a:p>
            <a:fld id="{F4327EED-3B82-3F41-93AB-ED27FED5CD79}" type="datetimeFigureOut">
              <a:rPr lang="en-US" smtClean="0"/>
              <a:t>11/30/25</a:t>
            </a:fld>
            <a:endParaRPr lang="en-US"/>
          </a:p>
        </p:txBody>
      </p:sp>
      <p:sp>
        <p:nvSpPr>
          <p:cNvPr id="3" name="Footer Placeholder 2">
            <a:extLst>
              <a:ext uri="{FF2B5EF4-FFF2-40B4-BE49-F238E27FC236}">
                <a16:creationId xmlns:a16="http://schemas.microsoft.com/office/drawing/2014/main" id="{F18AA19D-219B-7F4D-B0E6-8B871B9AF6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6F5CC2-6DA1-CA4E-9344-878327CEA83F}"/>
              </a:ext>
            </a:extLst>
          </p:cNvPr>
          <p:cNvSpPr>
            <a:spLocks noGrp="1"/>
          </p:cNvSpPr>
          <p:nvPr>
            <p:ph type="sldNum" sz="quarter" idx="12"/>
          </p:nvPr>
        </p:nvSpPr>
        <p:spPr/>
        <p:txBody>
          <a:bodyPr/>
          <a:lstStyle/>
          <a:p>
            <a:fld id="{B6210B5D-B998-F147-BCA5-4A068D6CAF91}" type="slidenum">
              <a:rPr lang="en-US" smtClean="0"/>
              <a:t>‹#›</a:t>
            </a:fld>
            <a:endParaRPr lang="en-US"/>
          </a:p>
        </p:txBody>
      </p:sp>
    </p:spTree>
    <p:extLst>
      <p:ext uri="{BB962C8B-B14F-4D97-AF65-F5344CB8AC3E}">
        <p14:creationId xmlns:p14="http://schemas.microsoft.com/office/powerpoint/2010/main" val="39695680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6EE48-9EE0-BB4A-8932-C561722F25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D56873-D889-8D42-86F7-F984B757B2C1}"/>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0EAA4B-1F0E-5A48-B2C1-8E836DC558F4}"/>
              </a:ext>
            </a:extLst>
          </p:cNvPr>
          <p:cNvSpPr>
            <a:spLocks noGrp="1"/>
          </p:cNvSpPr>
          <p:nvPr>
            <p:ph type="body" sz="half" idx="2"/>
          </p:nvPr>
        </p:nvSpPr>
        <p:spPr>
          <a:xfrm>
            <a:off x="839788" y="2057402"/>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07E9DD-4862-104E-96CF-0757F2D7E8B4}"/>
              </a:ext>
            </a:extLst>
          </p:cNvPr>
          <p:cNvSpPr>
            <a:spLocks noGrp="1"/>
          </p:cNvSpPr>
          <p:nvPr>
            <p:ph type="dt" sz="half" idx="10"/>
          </p:nvPr>
        </p:nvSpPr>
        <p:spPr/>
        <p:txBody>
          <a:bodyPr/>
          <a:lstStyle/>
          <a:p>
            <a:fld id="{F4327EED-3B82-3F41-93AB-ED27FED5CD79}" type="datetimeFigureOut">
              <a:rPr lang="en-US" smtClean="0"/>
              <a:t>11/30/25</a:t>
            </a:fld>
            <a:endParaRPr lang="en-US"/>
          </a:p>
        </p:txBody>
      </p:sp>
      <p:sp>
        <p:nvSpPr>
          <p:cNvPr id="6" name="Footer Placeholder 5">
            <a:extLst>
              <a:ext uri="{FF2B5EF4-FFF2-40B4-BE49-F238E27FC236}">
                <a16:creationId xmlns:a16="http://schemas.microsoft.com/office/drawing/2014/main" id="{FBB837E0-8536-EA4F-9F3A-131848429A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EDD16D-211D-A541-BDF8-EFDC415C8591}"/>
              </a:ext>
            </a:extLst>
          </p:cNvPr>
          <p:cNvSpPr>
            <a:spLocks noGrp="1"/>
          </p:cNvSpPr>
          <p:nvPr>
            <p:ph type="sldNum" sz="quarter" idx="12"/>
          </p:nvPr>
        </p:nvSpPr>
        <p:spPr/>
        <p:txBody>
          <a:bodyPr/>
          <a:lstStyle/>
          <a:p>
            <a:fld id="{B6210B5D-B998-F147-BCA5-4A068D6CAF91}" type="slidenum">
              <a:rPr lang="en-US" smtClean="0"/>
              <a:t>‹#›</a:t>
            </a:fld>
            <a:endParaRPr lang="en-US"/>
          </a:p>
        </p:txBody>
      </p:sp>
    </p:spTree>
    <p:extLst>
      <p:ext uri="{BB962C8B-B14F-4D97-AF65-F5344CB8AC3E}">
        <p14:creationId xmlns:p14="http://schemas.microsoft.com/office/powerpoint/2010/main" val="3730551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69D25-4BF5-FE4B-BC4A-C67A2F290E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E0E9FF-E359-1C4A-BEF3-0E85C4CAE521}"/>
              </a:ext>
            </a:extLst>
          </p:cNvPr>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a16="http://schemas.microsoft.com/office/drawing/2014/main" id="{A542EE01-C33A-4E43-88C1-20E284FE51AD}"/>
              </a:ext>
            </a:extLst>
          </p:cNvPr>
          <p:cNvSpPr>
            <a:spLocks noGrp="1"/>
          </p:cNvSpPr>
          <p:nvPr>
            <p:ph type="body" sz="half" idx="2"/>
          </p:nvPr>
        </p:nvSpPr>
        <p:spPr>
          <a:xfrm>
            <a:off x="839788" y="2057402"/>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760FA9-F4D3-EE43-9A37-E10368497093}"/>
              </a:ext>
            </a:extLst>
          </p:cNvPr>
          <p:cNvSpPr>
            <a:spLocks noGrp="1"/>
          </p:cNvSpPr>
          <p:nvPr>
            <p:ph type="dt" sz="half" idx="10"/>
          </p:nvPr>
        </p:nvSpPr>
        <p:spPr/>
        <p:txBody>
          <a:bodyPr/>
          <a:lstStyle/>
          <a:p>
            <a:fld id="{F4327EED-3B82-3F41-93AB-ED27FED5CD79}" type="datetimeFigureOut">
              <a:rPr lang="en-US" smtClean="0"/>
              <a:t>11/30/25</a:t>
            </a:fld>
            <a:endParaRPr lang="en-US"/>
          </a:p>
        </p:txBody>
      </p:sp>
      <p:sp>
        <p:nvSpPr>
          <p:cNvPr id="6" name="Footer Placeholder 5">
            <a:extLst>
              <a:ext uri="{FF2B5EF4-FFF2-40B4-BE49-F238E27FC236}">
                <a16:creationId xmlns:a16="http://schemas.microsoft.com/office/drawing/2014/main" id="{51881C69-4C37-2E4D-8C1C-BAFFC597A7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C98737-F546-BF45-BE9C-05B63BBE249A}"/>
              </a:ext>
            </a:extLst>
          </p:cNvPr>
          <p:cNvSpPr>
            <a:spLocks noGrp="1"/>
          </p:cNvSpPr>
          <p:nvPr>
            <p:ph type="sldNum" sz="quarter" idx="12"/>
          </p:nvPr>
        </p:nvSpPr>
        <p:spPr/>
        <p:txBody>
          <a:bodyPr/>
          <a:lstStyle/>
          <a:p>
            <a:fld id="{B6210B5D-B998-F147-BCA5-4A068D6CAF91}" type="slidenum">
              <a:rPr lang="en-US" smtClean="0"/>
              <a:t>‹#›</a:t>
            </a:fld>
            <a:endParaRPr lang="en-US"/>
          </a:p>
        </p:txBody>
      </p:sp>
    </p:spTree>
    <p:extLst>
      <p:ext uri="{BB962C8B-B14F-4D97-AF65-F5344CB8AC3E}">
        <p14:creationId xmlns:p14="http://schemas.microsoft.com/office/powerpoint/2010/main" val="9360967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367D4-1E0A-8D44-9959-39F8E47E77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8353FD-A9AA-6D4A-A526-15D93C8F9F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0A01D-7DB5-A94A-9C48-31BC9A765F14}"/>
              </a:ext>
            </a:extLst>
          </p:cNvPr>
          <p:cNvSpPr>
            <a:spLocks noGrp="1"/>
          </p:cNvSpPr>
          <p:nvPr>
            <p:ph type="dt" sz="half" idx="10"/>
          </p:nvPr>
        </p:nvSpPr>
        <p:spPr/>
        <p:txBody>
          <a:bodyPr/>
          <a:lstStyle/>
          <a:p>
            <a:fld id="{F4327EED-3B82-3F41-93AB-ED27FED5CD79}" type="datetimeFigureOut">
              <a:rPr lang="en-US" smtClean="0"/>
              <a:t>11/30/25</a:t>
            </a:fld>
            <a:endParaRPr lang="en-US"/>
          </a:p>
        </p:txBody>
      </p:sp>
      <p:sp>
        <p:nvSpPr>
          <p:cNvPr id="5" name="Footer Placeholder 4">
            <a:extLst>
              <a:ext uri="{FF2B5EF4-FFF2-40B4-BE49-F238E27FC236}">
                <a16:creationId xmlns:a16="http://schemas.microsoft.com/office/drawing/2014/main" id="{17154A00-19BC-2542-92B9-800E8A7FF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F6ED3-9242-294C-8821-1F493FC71D23}"/>
              </a:ext>
            </a:extLst>
          </p:cNvPr>
          <p:cNvSpPr>
            <a:spLocks noGrp="1"/>
          </p:cNvSpPr>
          <p:nvPr>
            <p:ph type="sldNum" sz="quarter" idx="12"/>
          </p:nvPr>
        </p:nvSpPr>
        <p:spPr/>
        <p:txBody>
          <a:bodyPr/>
          <a:lstStyle/>
          <a:p>
            <a:fld id="{B6210B5D-B998-F147-BCA5-4A068D6CAF91}" type="slidenum">
              <a:rPr lang="en-US" smtClean="0"/>
              <a:t>‹#›</a:t>
            </a:fld>
            <a:endParaRPr lang="en-US"/>
          </a:p>
        </p:txBody>
      </p:sp>
    </p:spTree>
    <p:extLst>
      <p:ext uri="{BB962C8B-B14F-4D97-AF65-F5344CB8AC3E}">
        <p14:creationId xmlns:p14="http://schemas.microsoft.com/office/powerpoint/2010/main" val="19910164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5E2701-27FC-C540-95B0-4AA5D74DCC08}"/>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5C7359-C12F-484D-BCDF-07C6EC600B72}"/>
              </a:ext>
            </a:extLst>
          </p:cNvPr>
          <p:cNvSpPr>
            <a:spLocks noGrp="1"/>
          </p:cNvSpPr>
          <p:nvPr>
            <p:ph type="body" orient="vert" idx="1"/>
          </p:nvPr>
        </p:nvSpPr>
        <p:spPr>
          <a:xfrm>
            <a:off x="838203"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2654DA-F379-774F-A66E-8126BABD7E9B}"/>
              </a:ext>
            </a:extLst>
          </p:cNvPr>
          <p:cNvSpPr>
            <a:spLocks noGrp="1"/>
          </p:cNvSpPr>
          <p:nvPr>
            <p:ph type="dt" sz="half" idx="10"/>
          </p:nvPr>
        </p:nvSpPr>
        <p:spPr/>
        <p:txBody>
          <a:bodyPr/>
          <a:lstStyle/>
          <a:p>
            <a:fld id="{F4327EED-3B82-3F41-93AB-ED27FED5CD79}" type="datetimeFigureOut">
              <a:rPr lang="en-US" smtClean="0"/>
              <a:t>11/30/25</a:t>
            </a:fld>
            <a:endParaRPr lang="en-US"/>
          </a:p>
        </p:txBody>
      </p:sp>
      <p:sp>
        <p:nvSpPr>
          <p:cNvPr id="5" name="Footer Placeholder 4">
            <a:extLst>
              <a:ext uri="{FF2B5EF4-FFF2-40B4-BE49-F238E27FC236}">
                <a16:creationId xmlns:a16="http://schemas.microsoft.com/office/drawing/2014/main" id="{1F3BF304-B8E2-BA42-80AA-7785BB295C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F9126-8560-0C46-ACD0-32EE1ED1B051}"/>
              </a:ext>
            </a:extLst>
          </p:cNvPr>
          <p:cNvSpPr>
            <a:spLocks noGrp="1"/>
          </p:cNvSpPr>
          <p:nvPr>
            <p:ph type="sldNum" sz="quarter" idx="12"/>
          </p:nvPr>
        </p:nvSpPr>
        <p:spPr/>
        <p:txBody>
          <a:bodyPr/>
          <a:lstStyle/>
          <a:p>
            <a:fld id="{B6210B5D-B998-F147-BCA5-4A068D6CAF91}" type="slidenum">
              <a:rPr lang="en-US" smtClean="0"/>
              <a:t>‹#›</a:t>
            </a:fld>
            <a:endParaRPr lang="en-US"/>
          </a:p>
        </p:txBody>
      </p:sp>
    </p:spTree>
    <p:extLst>
      <p:ext uri="{BB962C8B-B14F-4D97-AF65-F5344CB8AC3E}">
        <p14:creationId xmlns:p14="http://schemas.microsoft.com/office/powerpoint/2010/main" val="34146597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318746" y="1278012"/>
            <a:ext cx="11634195" cy="538575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1543923" y="378511"/>
            <a:ext cx="3526116" cy="697253"/>
          </a:xfrm>
        </p:spPr>
        <p:txBody>
          <a:bodyPr anchor="ctr">
            <a:noAutofit/>
          </a:bodyPr>
          <a:lstStyle>
            <a:lvl1pPr>
              <a:defRPr sz="2400"/>
            </a:lvl1pPr>
          </a:lstStyle>
          <a:p>
            <a:r>
              <a:rPr lang="en-US" dirty="0"/>
              <a:t>Add Your Title</a:t>
            </a:r>
          </a:p>
        </p:txBody>
      </p:sp>
    </p:spTree>
    <p:extLst>
      <p:ext uri="{BB962C8B-B14F-4D97-AF65-F5344CB8AC3E}">
        <p14:creationId xmlns:p14="http://schemas.microsoft.com/office/powerpoint/2010/main" val="271562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C4730D-D66D-5D06-AE6A-4705E9B00B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10398A-AAE8-9C72-0E51-B05F604FED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258BE-C127-4480-7E0B-635BB2577114}"/>
              </a:ext>
            </a:extLst>
          </p:cNvPr>
          <p:cNvSpPr>
            <a:spLocks noGrp="1"/>
          </p:cNvSpPr>
          <p:nvPr>
            <p:ph type="dt" sz="half" idx="10"/>
          </p:nvPr>
        </p:nvSpPr>
        <p:spPr/>
        <p:txBody>
          <a:bodyPr/>
          <a:lstStyle/>
          <a:p>
            <a:fld id="{7866ECAB-88DD-264C-89C6-E056AC816DCD}" type="datetimeFigureOut">
              <a:rPr lang="en-US" smtClean="0"/>
              <a:t>11/30/25</a:t>
            </a:fld>
            <a:endParaRPr lang="en-US"/>
          </a:p>
        </p:txBody>
      </p:sp>
      <p:sp>
        <p:nvSpPr>
          <p:cNvPr id="5" name="Footer Placeholder 4">
            <a:extLst>
              <a:ext uri="{FF2B5EF4-FFF2-40B4-BE49-F238E27FC236}">
                <a16:creationId xmlns:a16="http://schemas.microsoft.com/office/drawing/2014/main" id="{C6FA98A8-A6E6-68F9-F7F3-B30C6AB22D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6FEDBC-E4BB-2270-5745-20C905DC0366}"/>
              </a:ext>
            </a:extLst>
          </p:cNvPr>
          <p:cNvSpPr>
            <a:spLocks noGrp="1"/>
          </p:cNvSpPr>
          <p:nvPr>
            <p:ph type="sldNum" sz="quarter" idx="12"/>
          </p:nvPr>
        </p:nvSpPr>
        <p:spPr/>
        <p:txBody>
          <a:bodyPr/>
          <a:lstStyle/>
          <a:p>
            <a:fld id="{DF521DC7-DA15-AA4D-81AA-DC38B8A4F942}" type="slidenum">
              <a:rPr lang="en-US" smtClean="0"/>
              <a:t>‹#›</a:t>
            </a:fld>
            <a:endParaRPr lang="en-US"/>
          </a:p>
        </p:txBody>
      </p:sp>
    </p:spTree>
    <p:extLst>
      <p:ext uri="{BB962C8B-B14F-4D97-AF65-F5344CB8AC3E}">
        <p14:creationId xmlns:p14="http://schemas.microsoft.com/office/powerpoint/2010/main" val="24195462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79958-CCD1-C677-E1A9-6182CD2493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837D3C-1213-6EDC-BD04-67625593C926}"/>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7F13C0-530B-DD0F-5D91-5B5429D8DEA2}"/>
              </a:ext>
            </a:extLst>
          </p:cNvPr>
          <p:cNvSpPr>
            <a:spLocks noGrp="1"/>
          </p:cNvSpPr>
          <p:nvPr>
            <p:ph type="dt" sz="half" idx="10"/>
          </p:nvPr>
        </p:nvSpPr>
        <p:spPr/>
        <p:txBody>
          <a:bodyPr/>
          <a:lstStyle/>
          <a:p>
            <a:fld id="{1D8BD707-D9CF-40AE-B4C6-C98DA3205C09}" type="datetimeFigureOut">
              <a:rPr lang="en-US" smtClean="0"/>
              <a:pPr/>
              <a:t>11/30/25</a:t>
            </a:fld>
            <a:endParaRPr lang="en-US"/>
          </a:p>
        </p:txBody>
      </p:sp>
      <p:sp>
        <p:nvSpPr>
          <p:cNvPr id="5" name="Footer Placeholder 4">
            <a:extLst>
              <a:ext uri="{FF2B5EF4-FFF2-40B4-BE49-F238E27FC236}">
                <a16:creationId xmlns:a16="http://schemas.microsoft.com/office/drawing/2014/main" id="{D0256B43-DD1E-EB09-B521-E722A7695F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CAB4BB-73E5-58CD-E0E3-03994D86024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86945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2F11-6F45-1C3E-CF28-4034E3F99E0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D745A0D-06B6-E2A2-E4C2-65A46D80828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18879EF-B40E-F9A5-199B-9B957C714B4C}"/>
              </a:ext>
            </a:extLst>
          </p:cNvPr>
          <p:cNvSpPr>
            <a:spLocks noGrp="1"/>
          </p:cNvSpPr>
          <p:nvPr>
            <p:ph type="dt" sz="half" idx="10"/>
          </p:nvPr>
        </p:nvSpPr>
        <p:spPr/>
        <p:txBody>
          <a:bodyPr/>
          <a:lstStyle/>
          <a:p>
            <a:fld id="{1D8BD707-D9CF-40AE-B4C6-C98DA3205C09}" type="datetimeFigureOut">
              <a:rPr lang="en-US" smtClean="0"/>
              <a:pPr/>
              <a:t>11/30/25</a:t>
            </a:fld>
            <a:endParaRPr lang="en-US"/>
          </a:p>
        </p:txBody>
      </p:sp>
      <p:sp>
        <p:nvSpPr>
          <p:cNvPr id="5" name="Footer Placeholder 4">
            <a:extLst>
              <a:ext uri="{FF2B5EF4-FFF2-40B4-BE49-F238E27FC236}">
                <a16:creationId xmlns:a16="http://schemas.microsoft.com/office/drawing/2014/main" id="{BA6C29EC-9587-1CBB-1F94-CEE3151584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E17DC-3477-0221-4D4D-18629343FDB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5154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85874-FA31-B250-A302-1279FE013B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E9303E-B1EF-A1FD-2252-2AF5ABB94C6B}"/>
              </a:ext>
            </a:extLst>
          </p:cNvPr>
          <p:cNvSpPr>
            <a:spLocks noGrp="1"/>
          </p:cNvSpPr>
          <p:nvPr>
            <p:ph type="body" idx="1"/>
          </p:nvPr>
        </p:nvSpPr>
        <p:spPr>
          <a:xfrm>
            <a:off x="831850" y="4589464"/>
            <a:ext cx="10515600" cy="1500187"/>
          </a:xfrm>
        </p:spPr>
        <p:txBody>
          <a:bodyPr/>
          <a:lstStyle>
            <a:lvl1pPr marL="0" indent="0">
              <a:buNone/>
              <a:defRPr sz="2400">
                <a:solidFill>
                  <a:schemeClr val="tx1">
                    <a:tint val="82000"/>
                  </a:schemeClr>
                </a:solidFill>
              </a:defRPr>
            </a:lvl1pPr>
            <a:lvl2pPr marL="457223" indent="0">
              <a:buNone/>
              <a:defRPr sz="2000">
                <a:solidFill>
                  <a:schemeClr val="tx1">
                    <a:tint val="82000"/>
                  </a:schemeClr>
                </a:solidFill>
              </a:defRPr>
            </a:lvl2pPr>
            <a:lvl3pPr marL="914446" indent="0">
              <a:buNone/>
              <a:defRPr sz="1800">
                <a:solidFill>
                  <a:schemeClr val="tx1">
                    <a:tint val="82000"/>
                  </a:schemeClr>
                </a:solidFill>
              </a:defRPr>
            </a:lvl3pPr>
            <a:lvl4pPr marL="1371669" indent="0">
              <a:buNone/>
              <a:defRPr sz="1600">
                <a:solidFill>
                  <a:schemeClr val="tx1">
                    <a:tint val="82000"/>
                  </a:schemeClr>
                </a:solidFill>
              </a:defRPr>
            </a:lvl4pPr>
            <a:lvl5pPr marL="1828891" indent="0">
              <a:buNone/>
              <a:defRPr sz="1600">
                <a:solidFill>
                  <a:schemeClr val="tx1">
                    <a:tint val="82000"/>
                  </a:schemeClr>
                </a:solidFill>
              </a:defRPr>
            </a:lvl5pPr>
            <a:lvl6pPr marL="2286114" indent="0">
              <a:buNone/>
              <a:defRPr sz="1600">
                <a:solidFill>
                  <a:schemeClr val="tx1">
                    <a:tint val="82000"/>
                  </a:schemeClr>
                </a:solidFill>
              </a:defRPr>
            </a:lvl6pPr>
            <a:lvl7pPr marL="2743337" indent="0">
              <a:buNone/>
              <a:defRPr sz="1600">
                <a:solidFill>
                  <a:schemeClr val="tx1">
                    <a:tint val="82000"/>
                  </a:schemeClr>
                </a:solidFill>
              </a:defRPr>
            </a:lvl7pPr>
            <a:lvl8pPr marL="3200560" indent="0">
              <a:buNone/>
              <a:defRPr sz="1600">
                <a:solidFill>
                  <a:schemeClr val="tx1">
                    <a:tint val="82000"/>
                  </a:schemeClr>
                </a:solidFill>
              </a:defRPr>
            </a:lvl8pPr>
            <a:lvl9pPr marL="3657783"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BAA436-7B06-B378-15ED-48874BFB0DE2}"/>
              </a:ext>
            </a:extLst>
          </p:cNvPr>
          <p:cNvSpPr>
            <a:spLocks noGrp="1"/>
          </p:cNvSpPr>
          <p:nvPr>
            <p:ph type="dt" sz="half" idx="10"/>
          </p:nvPr>
        </p:nvSpPr>
        <p:spPr/>
        <p:txBody>
          <a:bodyPr/>
          <a:lstStyle/>
          <a:p>
            <a:fld id="{1D8BD707-D9CF-40AE-B4C6-C98DA3205C09}" type="datetimeFigureOut">
              <a:rPr lang="en-US" smtClean="0"/>
              <a:pPr/>
              <a:t>11/30/25</a:t>
            </a:fld>
            <a:endParaRPr lang="en-US"/>
          </a:p>
        </p:txBody>
      </p:sp>
      <p:sp>
        <p:nvSpPr>
          <p:cNvPr id="5" name="Footer Placeholder 4">
            <a:extLst>
              <a:ext uri="{FF2B5EF4-FFF2-40B4-BE49-F238E27FC236}">
                <a16:creationId xmlns:a16="http://schemas.microsoft.com/office/drawing/2014/main" id="{33A7FA14-D9DD-1A20-F1D3-7F2E18842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35AB8-6DDC-82DB-6A7C-CD6423D392AF}"/>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6210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5B4B1-2A81-8801-0878-8C7C929258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FF28FD-AE33-6E15-B06E-E2EC039F6F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B815A3-DD69-1B33-2343-C8574628BC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8FAE50-834F-5BBE-3659-6FCD57199BA0}"/>
              </a:ext>
            </a:extLst>
          </p:cNvPr>
          <p:cNvSpPr>
            <a:spLocks noGrp="1"/>
          </p:cNvSpPr>
          <p:nvPr>
            <p:ph type="dt" sz="half" idx="10"/>
          </p:nvPr>
        </p:nvSpPr>
        <p:spPr/>
        <p:txBody>
          <a:bodyPr/>
          <a:lstStyle/>
          <a:p>
            <a:fld id="{1D8BD707-D9CF-40AE-B4C6-C98DA3205C09}" type="datetimeFigureOut">
              <a:rPr lang="en-US" smtClean="0"/>
              <a:pPr/>
              <a:t>11/30/25</a:t>
            </a:fld>
            <a:endParaRPr lang="en-US"/>
          </a:p>
        </p:txBody>
      </p:sp>
      <p:sp>
        <p:nvSpPr>
          <p:cNvPr id="6" name="Footer Placeholder 5">
            <a:extLst>
              <a:ext uri="{FF2B5EF4-FFF2-40B4-BE49-F238E27FC236}">
                <a16:creationId xmlns:a16="http://schemas.microsoft.com/office/drawing/2014/main" id="{6BD9F77C-37A4-5973-36F5-2BE2FC70ED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1ABD8E-0915-12B4-5DB2-194671B5793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5642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6820-3CD8-1E66-0E8F-2CDD9772159F}"/>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C4C40E-EFC8-E98E-3F89-9DFBA5CC0289}"/>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37996C-8149-68A8-9773-8485176A6E7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8C4DDE-3618-90B7-E1D4-07C2E8E4CA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7D5875-9D7F-E5A6-8CB8-5E7431B8A1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A1A5C1-868D-7775-CCEF-0A73B07C2281}"/>
              </a:ext>
            </a:extLst>
          </p:cNvPr>
          <p:cNvSpPr>
            <a:spLocks noGrp="1"/>
          </p:cNvSpPr>
          <p:nvPr>
            <p:ph type="dt" sz="half" idx="10"/>
          </p:nvPr>
        </p:nvSpPr>
        <p:spPr/>
        <p:txBody>
          <a:bodyPr/>
          <a:lstStyle/>
          <a:p>
            <a:fld id="{1D8BD707-D9CF-40AE-B4C6-C98DA3205C09}" type="datetimeFigureOut">
              <a:rPr lang="en-US" smtClean="0"/>
              <a:pPr/>
              <a:t>11/30/25</a:t>
            </a:fld>
            <a:endParaRPr lang="en-US"/>
          </a:p>
        </p:txBody>
      </p:sp>
      <p:sp>
        <p:nvSpPr>
          <p:cNvPr id="8" name="Footer Placeholder 7">
            <a:extLst>
              <a:ext uri="{FF2B5EF4-FFF2-40B4-BE49-F238E27FC236}">
                <a16:creationId xmlns:a16="http://schemas.microsoft.com/office/drawing/2014/main" id="{78FA33BC-8EE3-EE0E-9B1F-350967C411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ED2EAD-A29A-6414-F750-1FE9B7DF776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65944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EA76D-B098-9EF9-841A-34ECBF3B2B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BE7162-C32D-F22C-FF82-9F0C04A40CAF}"/>
              </a:ext>
            </a:extLst>
          </p:cNvPr>
          <p:cNvSpPr>
            <a:spLocks noGrp="1"/>
          </p:cNvSpPr>
          <p:nvPr>
            <p:ph type="dt" sz="half" idx="10"/>
          </p:nvPr>
        </p:nvSpPr>
        <p:spPr/>
        <p:txBody>
          <a:bodyPr/>
          <a:lstStyle/>
          <a:p>
            <a:fld id="{1D8BD707-D9CF-40AE-B4C6-C98DA3205C09}" type="datetimeFigureOut">
              <a:rPr lang="en-US" smtClean="0"/>
              <a:pPr/>
              <a:t>11/30/25</a:t>
            </a:fld>
            <a:endParaRPr lang="en-US"/>
          </a:p>
        </p:txBody>
      </p:sp>
      <p:sp>
        <p:nvSpPr>
          <p:cNvPr id="4" name="Footer Placeholder 3">
            <a:extLst>
              <a:ext uri="{FF2B5EF4-FFF2-40B4-BE49-F238E27FC236}">
                <a16:creationId xmlns:a16="http://schemas.microsoft.com/office/drawing/2014/main" id="{A908BFC2-044B-FEDB-3F22-337C36FE82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599CF8-D64D-018C-65DC-E3C61CA1C81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09916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0BCC80-E63C-225A-D8F2-5C7FB713BF70}"/>
              </a:ext>
            </a:extLst>
          </p:cNvPr>
          <p:cNvSpPr>
            <a:spLocks noGrp="1"/>
          </p:cNvSpPr>
          <p:nvPr>
            <p:ph type="dt" sz="half" idx="10"/>
          </p:nvPr>
        </p:nvSpPr>
        <p:spPr/>
        <p:txBody>
          <a:bodyPr/>
          <a:lstStyle/>
          <a:p>
            <a:fld id="{1D8BD707-D9CF-40AE-B4C6-C98DA3205C09}" type="datetimeFigureOut">
              <a:rPr lang="en-US" smtClean="0"/>
              <a:pPr/>
              <a:t>11/30/25</a:t>
            </a:fld>
            <a:endParaRPr lang="en-US"/>
          </a:p>
        </p:txBody>
      </p:sp>
      <p:sp>
        <p:nvSpPr>
          <p:cNvPr id="3" name="Footer Placeholder 2">
            <a:extLst>
              <a:ext uri="{FF2B5EF4-FFF2-40B4-BE49-F238E27FC236}">
                <a16:creationId xmlns:a16="http://schemas.microsoft.com/office/drawing/2014/main" id="{DF52C3A5-061E-7F5C-3E03-F9E9E0881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764609-1892-DE55-4A51-BD6FFFC29ED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4936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D41B-0444-E9A7-9173-FEC78CF08AF5}"/>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1204B3-7D2D-3F8F-DB69-53354C9C789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8018FF-1C72-45D0-FD0C-095ED9C829EF}"/>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6335F6-447D-295F-02EC-76367EE33A8B}"/>
              </a:ext>
            </a:extLst>
          </p:cNvPr>
          <p:cNvSpPr>
            <a:spLocks noGrp="1"/>
          </p:cNvSpPr>
          <p:nvPr>
            <p:ph type="dt" sz="half" idx="10"/>
          </p:nvPr>
        </p:nvSpPr>
        <p:spPr/>
        <p:txBody>
          <a:bodyPr/>
          <a:lstStyle/>
          <a:p>
            <a:fld id="{1D8BD707-D9CF-40AE-B4C6-C98DA3205C09}" type="datetimeFigureOut">
              <a:rPr lang="en-US" smtClean="0"/>
              <a:pPr/>
              <a:t>11/30/25</a:t>
            </a:fld>
            <a:endParaRPr lang="en-US"/>
          </a:p>
        </p:txBody>
      </p:sp>
      <p:sp>
        <p:nvSpPr>
          <p:cNvPr id="6" name="Footer Placeholder 5">
            <a:extLst>
              <a:ext uri="{FF2B5EF4-FFF2-40B4-BE49-F238E27FC236}">
                <a16:creationId xmlns:a16="http://schemas.microsoft.com/office/drawing/2014/main" id="{46513CED-83A9-A32A-A277-5DE268CB3E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8BD82D-1A82-2E51-2D5A-485150A933EF}"/>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22908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F8A85-3188-00B7-5A1D-EF1FC83A67D5}"/>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D2964C-45FA-2064-A702-4FBF45507842}"/>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FC52D349-FD69-3CCA-D0C7-63BD6C2AAE57}"/>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4A8A01-D411-F9AC-994E-643694C3C9BA}"/>
              </a:ext>
            </a:extLst>
          </p:cNvPr>
          <p:cNvSpPr>
            <a:spLocks noGrp="1"/>
          </p:cNvSpPr>
          <p:nvPr>
            <p:ph type="dt" sz="half" idx="10"/>
          </p:nvPr>
        </p:nvSpPr>
        <p:spPr/>
        <p:txBody>
          <a:bodyPr/>
          <a:lstStyle/>
          <a:p>
            <a:fld id="{1D8BD707-D9CF-40AE-B4C6-C98DA3205C09}" type="datetimeFigureOut">
              <a:rPr lang="en-US" smtClean="0"/>
              <a:pPr/>
              <a:t>11/30/25</a:t>
            </a:fld>
            <a:endParaRPr lang="en-US"/>
          </a:p>
        </p:txBody>
      </p:sp>
      <p:sp>
        <p:nvSpPr>
          <p:cNvPr id="6" name="Footer Placeholder 5">
            <a:extLst>
              <a:ext uri="{FF2B5EF4-FFF2-40B4-BE49-F238E27FC236}">
                <a16:creationId xmlns:a16="http://schemas.microsoft.com/office/drawing/2014/main" id="{D61DCC86-AB07-BB66-F124-468229E7CC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667A09-C1C1-9E2E-C895-A9438968DB0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41717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ADC32-DA82-11F5-A3FF-BB73890240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FD4402-0189-6820-854C-946B2AAB79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D8C36-00E0-AF14-9BFE-FB5A935A6177}"/>
              </a:ext>
            </a:extLst>
          </p:cNvPr>
          <p:cNvSpPr>
            <a:spLocks noGrp="1"/>
          </p:cNvSpPr>
          <p:nvPr>
            <p:ph type="dt" sz="half" idx="10"/>
          </p:nvPr>
        </p:nvSpPr>
        <p:spPr/>
        <p:txBody>
          <a:bodyPr/>
          <a:lstStyle/>
          <a:p>
            <a:fld id="{1D8BD707-D9CF-40AE-B4C6-C98DA3205C09}" type="datetimeFigureOut">
              <a:rPr lang="en-US" smtClean="0"/>
              <a:pPr/>
              <a:t>11/30/25</a:t>
            </a:fld>
            <a:endParaRPr lang="en-US"/>
          </a:p>
        </p:txBody>
      </p:sp>
      <p:sp>
        <p:nvSpPr>
          <p:cNvPr id="5" name="Footer Placeholder 4">
            <a:extLst>
              <a:ext uri="{FF2B5EF4-FFF2-40B4-BE49-F238E27FC236}">
                <a16:creationId xmlns:a16="http://schemas.microsoft.com/office/drawing/2014/main" id="{9C63302E-AB6E-5DE2-E51D-282768E2A9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D6138-207F-ED93-B20D-2A5F19269C7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5805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F1FF-52D0-C160-9CE6-2B0F8FDA42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2E7927-8A8E-9944-B707-299BCF858F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4897E1-C7AE-34C6-82FC-DA037B779B8C}"/>
              </a:ext>
            </a:extLst>
          </p:cNvPr>
          <p:cNvSpPr>
            <a:spLocks noGrp="1"/>
          </p:cNvSpPr>
          <p:nvPr>
            <p:ph type="dt" sz="half" idx="10"/>
          </p:nvPr>
        </p:nvSpPr>
        <p:spPr/>
        <p:txBody>
          <a:bodyPr/>
          <a:lstStyle/>
          <a:p>
            <a:fld id="{76D0EC68-BB6C-314B-9526-94F40BBF441F}" type="datetimeFigureOut">
              <a:rPr lang="en-US" smtClean="0"/>
              <a:t>11/30/25</a:t>
            </a:fld>
            <a:endParaRPr lang="en-US"/>
          </a:p>
        </p:txBody>
      </p:sp>
      <p:sp>
        <p:nvSpPr>
          <p:cNvPr id="5" name="Footer Placeholder 4">
            <a:extLst>
              <a:ext uri="{FF2B5EF4-FFF2-40B4-BE49-F238E27FC236}">
                <a16:creationId xmlns:a16="http://schemas.microsoft.com/office/drawing/2014/main" id="{A741C5B0-393A-95ED-2C64-D7581199D6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C80CB-F4A7-473D-6047-39D0775C3E77}"/>
              </a:ext>
            </a:extLst>
          </p:cNvPr>
          <p:cNvSpPr>
            <a:spLocks noGrp="1"/>
          </p:cNvSpPr>
          <p:nvPr>
            <p:ph type="sldNum" sz="quarter" idx="12"/>
          </p:nvPr>
        </p:nvSpPr>
        <p:spPr/>
        <p:txBody>
          <a:bodyPr/>
          <a:lstStyle/>
          <a:p>
            <a:fld id="{CD101117-9E74-ED42-A373-3083C5E78881}" type="slidenum">
              <a:rPr lang="en-US" smtClean="0"/>
              <a:t>‹#›</a:t>
            </a:fld>
            <a:endParaRPr lang="en-US"/>
          </a:p>
        </p:txBody>
      </p:sp>
    </p:spTree>
    <p:extLst>
      <p:ext uri="{BB962C8B-B14F-4D97-AF65-F5344CB8AC3E}">
        <p14:creationId xmlns:p14="http://schemas.microsoft.com/office/powerpoint/2010/main" val="35554876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79D160-21FC-FD1E-C61A-A4CBFE19A7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C92CFB-52C7-C037-13B2-B04D7843EF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CF3E81-F2B2-1949-2670-97B5D945F14B}"/>
              </a:ext>
            </a:extLst>
          </p:cNvPr>
          <p:cNvSpPr>
            <a:spLocks noGrp="1"/>
          </p:cNvSpPr>
          <p:nvPr>
            <p:ph type="dt" sz="half" idx="10"/>
          </p:nvPr>
        </p:nvSpPr>
        <p:spPr/>
        <p:txBody>
          <a:bodyPr/>
          <a:lstStyle/>
          <a:p>
            <a:fld id="{1D8BD707-D9CF-40AE-B4C6-C98DA3205C09}" type="datetimeFigureOut">
              <a:rPr lang="en-US" smtClean="0"/>
              <a:pPr/>
              <a:t>11/30/25</a:t>
            </a:fld>
            <a:endParaRPr lang="en-US"/>
          </a:p>
        </p:txBody>
      </p:sp>
      <p:sp>
        <p:nvSpPr>
          <p:cNvPr id="5" name="Footer Placeholder 4">
            <a:extLst>
              <a:ext uri="{FF2B5EF4-FFF2-40B4-BE49-F238E27FC236}">
                <a16:creationId xmlns:a16="http://schemas.microsoft.com/office/drawing/2014/main" id="{EDE2F398-0284-0937-32C2-6C50649A31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0E9CC-CC50-CAF1-5C99-050063BE02A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77558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507484" y="475358"/>
            <a:ext cx="11177032" cy="392168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9791450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1_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5805547"/>
          </a:xfrm>
        </p:spPr>
        <p:txBody>
          <a:bodyPr anchor="ctr"/>
          <a:lstStyle>
            <a:lvl1pPr marL="0" indent="0">
              <a:buFont typeface="Arial"/>
              <a:buNone/>
              <a:defRPr/>
            </a:lvl1pPr>
            <a:lvl2pPr marL="609600" indent="0">
              <a:buNone/>
              <a:defRPr/>
            </a:lvl2pPr>
            <a:lvl3pPr marL="1219201" indent="0">
              <a:buFont typeface="Arial"/>
              <a:buNone/>
              <a:defRPr/>
            </a:lvl3pPr>
            <a:lvl4pPr marL="1828801" indent="0">
              <a:buFont typeface="Arial"/>
              <a:buNone/>
              <a:defRPr/>
            </a:lvl4pPr>
            <a:lvl5pPr marL="2438400" indent="0">
              <a:buFont typeface="Arial"/>
              <a:buNone/>
              <a:defRPr/>
            </a:lvl5pPr>
          </a:lstStyle>
          <a:p>
            <a:pPr lvl="0"/>
            <a:r>
              <a:rPr lang="en-US" dirty="0"/>
              <a:t>Add Your Text Here</a:t>
            </a:r>
          </a:p>
        </p:txBody>
      </p:sp>
    </p:spTree>
    <p:extLst>
      <p:ext uri="{BB962C8B-B14F-4D97-AF65-F5344CB8AC3E}">
        <p14:creationId xmlns:p14="http://schemas.microsoft.com/office/powerpoint/2010/main" val="28115432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2_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5805547"/>
          </a:xfrm>
        </p:spPr>
        <p:txBody>
          <a:bodyPr anchor="ctr"/>
          <a:lstStyle>
            <a:lvl1pPr marL="0" indent="0">
              <a:buFont typeface="Arial"/>
              <a:buNone/>
              <a:defRPr/>
            </a:lvl1pPr>
            <a:lvl2pPr marL="609616" indent="0">
              <a:buNone/>
              <a:defRPr/>
            </a:lvl2pPr>
            <a:lvl3pPr marL="1219231" indent="0">
              <a:buFont typeface="Arial"/>
              <a:buNone/>
              <a:defRPr/>
            </a:lvl3pPr>
            <a:lvl4pPr marL="1828845" indent="0">
              <a:buFont typeface="Arial"/>
              <a:buNone/>
              <a:defRPr/>
            </a:lvl4pPr>
            <a:lvl5pPr marL="2438461" indent="0">
              <a:buFont typeface="Arial"/>
              <a:buNone/>
              <a:defRPr/>
            </a:lvl5pPr>
          </a:lstStyle>
          <a:p>
            <a:pPr lvl="0"/>
            <a:r>
              <a:rPr lang="en-US" dirty="0"/>
              <a:t>Add Your Text Here</a:t>
            </a:r>
          </a:p>
        </p:txBody>
      </p:sp>
    </p:spTree>
    <p:extLst>
      <p:ext uri="{BB962C8B-B14F-4D97-AF65-F5344CB8AC3E}">
        <p14:creationId xmlns:p14="http://schemas.microsoft.com/office/powerpoint/2010/main" val="258285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00C0E-B2AC-2ED6-47E6-5446CB72B9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35965E-75BF-1D0B-76AB-693C981F8F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CC2A0-C798-351A-5C25-6613B50F4258}"/>
              </a:ext>
            </a:extLst>
          </p:cNvPr>
          <p:cNvSpPr>
            <a:spLocks noGrp="1"/>
          </p:cNvSpPr>
          <p:nvPr>
            <p:ph type="dt" sz="half" idx="10"/>
          </p:nvPr>
        </p:nvSpPr>
        <p:spPr/>
        <p:txBody>
          <a:bodyPr/>
          <a:lstStyle/>
          <a:p>
            <a:fld id="{76D0EC68-BB6C-314B-9526-94F40BBF441F}" type="datetimeFigureOut">
              <a:rPr lang="en-US" smtClean="0"/>
              <a:t>11/30/25</a:t>
            </a:fld>
            <a:endParaRPr lang="en-US"/>
          </a:p>
        </p:txBody>
      </p:sp>
      <p:sp>
        <p:nvSpPr>
          <p:cNvPr id="5" name="Footer Placeholder 4">
            <a:extLst>
              <a:ext uri="{FF2B5EF4-FFF2-40B4-BE49-F238E27FC236}">
                <a16:creationId xmlns:a16="http://schemas.microsoft.com/office/drawing/2014/main" id="{FA0DC070-31EF-AECC-37D4-778C520A2D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0ACCB1-7C6D-C4A6-2343-423538EE6F8C}"/>
              </a:ext>
            </a:extLst>
          </p:cNvPr>
          <p:cNvSpPr>
            <a:spLocks noGrp="1"/>
          </p:cNvSpPr>
          <p:nvPr>
            <p:ph type="sldNum" sz="quarter" idx="12"/>
          </p:nvPr>
        </p:nvSpPr>
        <p:spPr/>
        <p:txBody>
          <a:bodyPr/>
          <a:lstStyle/>
          <a:p>
            <a:fld id="{CD101117-9E74-ED42-A373-3083C5E78881}" type="slidenum">
              <a:rPr lang="en-US" smtClean="0"/>
              <a:t>‹#›</a:t>
            </a:fld>
            <a:endParaRPr lang="en-US"/>
          </a:p>
        </p:txBody>
      </p:sp>
    </p:spTree>
    <p:extLst>
      <p:ext uri="{BB962C8B-B14F-4D97-AF65-F5344CB8AC3E}">
        <p14:creationId xmlns:p14="http://schemas.microsoft.com/office/powerpoint/2010/main" val="104436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EA87A-6E22-674D-0855-19D65848A7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100B9F-D695-C83B-3865-2D32B22578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5AED3F-05F4-9830-F14A-001488DB9B4D}"/>
              </a:ext>
            </a:extLst>
          </p:cNvPr>
          <p:cNvSpPr>
            <a:spLocks noGrp="1"/>
          </p:cNvSpPr>
          <p:nvPr>
            <p:ph type="dt" sz="half" idx="10"/>
          </p:nvPr>
        </p:nvSpPr>
        <p:spPr/>
        <p:txBody>
          <a:bodyPr/>
          <a:lstStyle/>
          <a:p>
            <a:fld id="{76D0EC68-BB6C-314B-9526-94F40BBF441F}" type="datetimeFigureOut">
              <a:rPr lang="en-US" smtClean="0"/>
              <a:t>11/30/25</a:t>
            </a:fld>
            <a:endParaRPr lang="en-US"/>
          </a:p>
        </p:txBody>
      </p:sp>
      <p:sp>
        <p:nvSpPr>
          <p:cNvPr id="5" name="Footer Placeholder 4">
            <a:extLst>
              <a:ext uri="{FF2B5EF4-FFF2-40B4-BE49-F238E27FC236}">
                <a16:creationId xmlns:a16="http://schemas.microsoft.com/office/drawing/2014/main" id="{DCEB66EE-BB9C-A190-A2E2-93AF577B8E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343239-809C-EB0A-40B5-070446FCC01C}"/>
              </a:ext>
            </a:extLst>
          </p:cNvPr>
          <p:cNvSpPr>
            <a:spLocks noGrp="1"/>
          </p:cNvSpPr>
          <p:nvPr>
            <p:ph type="sldNum" sz="quarter" idx="12"/>
          </p:nvPr>
        </p:nvSpPr>
        <p:spPr/>
        <p:txBody>
          <a:bodyPr/>
          <a:lstStyle/>
          <a:p>
            <a:fld id="{CD101117-9E74-ED42-A373-3083C5E78881}" type="slidenum">
              <a:rPr lang="en-US" smtClean="0"/>
              <a:t>‹#›</a:t>
            </a:fld>
            <a:endParaRPr lang="en-US"/>
          </a:p>
        </p:txBody>
      </p:sp>
    </p:spTree>
    <p:extLst>
      <p:ext uri="{BB962C8B-B14F-4D97-AF65-F5344CB8AC3E}">
        <p14:creationId xmlns:p14="http://schemas.microsoft.com/office/powerpoint/2010/main" val="2419948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39CB0-1183-46B1-7743-8CBD807ADC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278B25-6AC1-CC24-1E93-B6A0CECA59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790493-0409-2D1D-9E12-0B97509924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A1673E-85B4-F573-5261-AB4EC56DDF00}"/>
              </a:ext>
            </a:extLst>
          </p:cNvPr>
          <p:cNvSpPr>
            <a:spLocks noGrp="1"/>
          </p:cNvSpPr>
          <p:nvPr>
            <p:ph type="dt" sz="half" idx="10"/>
          </p:nvPr>
        </p:nvSpPr>
        <p:spPr/>
        <p:txBody>
          <a:bodyPr/>
          <a:lstStyle/>
          <a:p>
            <a:fld id="{76D0EC68-BB6C-314B-9526-94F40BBF441F}" type="datetimeFigureOut">
              <a:rPr lang="en-US" smtClean="0"/>
              <a:t>11/30/25</a:t>
            </a:fld>
            <a:endParaRPr lang="en-US"/>
          </a:p>
        </p:txBody>
      </p:sp>
      <p:sp>
        <p:nvSpPr>
          <p:cNvPr id="6" name="Footer Placeholder 5">
            <a:extLst>
              <a:ext uri="{FF2B5EF4-FFF2-40B4-BE49-F238E27FC236}">
                <a16:creationId xmlns:a16="http://schemas.microsoft.com/office/drawing/2014/main" id="{47FAFB77-8CFC-89F1-96D6-E6A6BB8C6D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4D3847-8AF4-5E42-09F0-CCE68D002014}"/>
              </a:ext>
            </a:extLst>
          </p:cNvPr>
          <p:cNvSpPr>
            <a:spLocks noGrp="1"/>
          </p:cNvSpPr>
          <p:nvPr>
            <p:ph type="sldNum" sz="quarter" idx="12"/>
          </p:nvPr>
        </p:nvSpPr>
        <p:spPr/>
        <p:txBody>
          <a:bodyPr/>
          <a:lstStyle/>
          <a:p>
            <a:fld id="{CD101117-9E74-ED42-A373-3083C5E78881}" type="slidenum">
              <a:rPr lang="en-US" smtClean="0"/>
              <a:t>‹#›</a:t>
            </a:fld>
            <a:endParaRPr lang="en-US"/>
          </a:p>
        </p:txBody>
      </p:sp>
    </p:spTree>
    <p:extLst>
      <p:ext uri="{BB962C8B-B14F-4D97-AF65-F5344CB8AC3E}">
        <p14:creationId xmlns:p14="http://schemas.microsoft.com/office/powerpoint/2010/main" val="3532365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4A0A4-5B56-112B-7E8B-9B3C2CC812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0101A6-961E-4302-02A7-DC0120958B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EDC83E-9983-FEC7-706A-65E205747D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0320A0-4D26-E1BA-EFB9-D1662AA1C3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024144-5906-3278-397E-C35792D237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DDF60-518B-F4AB-0F41-D47862DFFB3C}"/>
              </a:ext>
            </a:extLst>
          </p:cNvPr>
          <p:cNvSpPr>
            <a:spLocks noGrp="1"/>
          </p:cNvSpPr>
          <p:nvPr>
            <p:ph type="dt" sz="half" idx="10"/>
          </p:nvPr>
        </p:nvSpPr>
        <p:spPr/>
        <p:txBody>
          <a:bodyPr/>
          <a:lstStyle/>
          <a:p>
            <a:fld id="{76D0EC68-BB6C-314B-9526-94F40BBF441F}" type="datetimeFigureOut">
              <a:rPr lang="en-US" smtClean="0"/>
              <a:t>11/30/25</a:t>
            </a:fld>
            <a:endParaRPr lang="en-US"/>
          </a:p>
        </p:txBody>
      </p:sp>
      <p:sp>
        <p:nvSpPr>
          <p:cNvPr id="8" name="Footer Placeholder 7">
            <a:extLst>
              <a:ext uri="{FF2B5EF4-FFF2-40B4-BE49-F238E27FC236}">
                <a16:creationId xmlns:a16="http://schemas.microsoft.com/office/drawing/2014/main" id="{79D29465-E776-6A57-64DD-F5427F5E8E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AB9C2D-4717-510D-10B0-1913DD44AECD}"/>
              </a:ext>
            </a:extLst>
          </p:cNvPr>
          <p:cNvSpPr>
            <a:spLocks noGrp="1"/>
          </p:cNvSpPr>
          <p:nvPr>
            <p:ph type="sldNum" sz="quarter" idx="12"/>
          </p:nvPr>
        </p:nvSpPr>
        <p:spPr/>
        <p:txBody>
          <a:bodyPr/>
          <a:lstStyle/>
          <a:p>
            <a:fld id="{CD101117-9E74-ED42-A373-3083C5E78881}" type="slidenum">
              <a:rPr lang="en-US" smtClean="0"/>
              <a:t>‹#›</a:t>
            </a:fld>
            <a:endParaRPr lang="en-US"/>
          </a:p>
        </p:txBody>
      </p:sp>
    </p:spTree>
    <p:extLst>
      <p:ext uri="{BB962C8B-B14F-4D97-AF65-F5344CB8AC3E}">
        <p14:creationId xmlns:p14="http://schemas.microsoft.com/office/powerpoint/2010/main" val="2023117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37035-C9CC-BF64-4B02-CDFA2498D5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DAC9DC-C946-CF74-AC4E-69461E60E992}"/>
              </a:ext>
            </a:extLst>
          </p:cNvPr>
          <p:cNvSpPr>
            <a:spLocks noGrp="1"/>
          </p:cNvSpPr>
          <p:nvPr>
            <p:ph type="dt" sz="half" idx="10"/>
          </p:nvPr>
        </p:nvSpPr>
        <p:spPr/>
        <p:txBody>
          <a:bodyPr/>
          <a:lstStyle/>
          <a:p>
            <a:fld id="{76D0EC68-BB6C-314B-9526-94F40BBF441F}" type="datetimeFigureOut">
              <a:rPr lang="en-US" smtClean="0"/>
              <a:t>11/30/25</a:t>
            </a:fld>
            <a:endParaRPr lang="en-US"/>
          </a:p>
        </p:txBody>
      </p:sp>
      <p:sp>
        <p:nvSpPr>
          <p:cNvPr id="4" name="Footer Placeholder 3">
            <a:extLst>
              <a:ext uri="{FF2B5EF4-FFF2-40B4-BE49-F238E27FC236}">
                <a16:creationId xmlns:a16="http://schemas.microsoft.com/office/drawing/2014/main" id="{E92EB3DF-566A-00BF-7039-B973B9A255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F49050-82DF-A1F3-B469-C0D672715872}"/>
              </a:ext>
            </a:extLst>
          </p:cNvPr>
          <p:cNvSpPr>
            <a:spLocks noGrp="1"/>
          </p:cNvSpPr>
          <p:nvPr>
            <p:ph type="sldNum" sz="quarter" idx="12"/>
          </p:nvPr>
        </p:nvSpPr>
        <p:spPr/>
        <p:txBody>
          <a:bodyPr/>
          <a:lstStyle/>
          <a:p>
            <a:fld id="{CD101117-9E74-ED42-A373-3083C5E78881}" type="slidenum">
              <a:rPr lang="en-US" smtClean="0"/>
              <a:t>‹#›</a:t>
            </a:fld>
            <a:endParaRPr lang="en-US"/>
          </a:p>
        </p:txBody>
      </p:sp>
    </p:spTree>
    <p:extLst>
      <p:ext uri="{BB962C8B-B14F-4D97-AF65-F5344CB8AC3E}">
        <p14:creationId xmlns:p14="http://schemas.microsoft.com/office/powerpoint/2010/main" val="1768696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949389-84FD-C14B-2322-CEE137468810}"/>
              </a:ext>
            </a:extLst>
          </p:cNvPr>
          <p:cNvSpPr>
            <a:spLocks noGrp="1"/>
          </p:cNvSpPr>
          <p:nvPr>
            <p:ph type="dt" sz="half" idx="10"/>
          </p:nvPr>
        </p:nvSpPr>
        <p:spPr/>
        <p:txBody>
          <a:bodyPr/>
          <a:lstStyle/>
          <a:p>
            <a:fld id="{76D0EC68-BB6C-314B-9526-94F40BBF441F}" type="datetimeFigureOut">
              <a:rPr lang="en-US" smtClean="0"/>
              <a:t>11/30/25</a:t>
            </a:fld>
            <a:endParaRPr lang="en-US"/>
          </a:p>
        </p:txBody>
      </p:sp>
      <p:sp>
        <p:nvSpPr>
          <p:cNvPr id="3" name="Footer Placeholder 2">
            <a:extLst>
              <a:ext uri="{FF2B5EF4-FFF2-40B4-BE49-F238E27FC236}">
                <a16:creationId xmlns:a16="http://schemas.microsoft.com/office/drawing/2014/main" id="{C5CD18BB-586C-678B-0697-D718E73EFD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158494-B73E-C627-F47F-F85CEF4DABAE}"/>
              </a:ext>
            </a:extLst>
          </p:cNvPr>
          <p:cNvSpPr>
            <a:spLocks noGrp="1"/>
          </p:cNvSpPr>
          <p:nvPr>
            <p:ph type="sldNum" sz="quarter" idx="12"/>
          </p:nvPr>
        </p:nvSpPr>
        <p:spPr/>
        <p:txBody>
          <a:bodyPr/>
          <a:lstStyle/>
          <a:p>
            <a:fld id="{CD101117-9E74-ED42-A373-3083C5E78881}" type="slidenum">
              <a:rPr lang="en-US" smtClean="0"/>
              <a:t>‹#›</a:t>
            </a:fld>
            <a:endParaRPr lang="en-US"/>
          </a:p>
        </p:txBody>
      </p:sp>
    </p:spTree>
    <p:extLst>
      <p:ext uri="{BB962C8B-B14F-4D97-AF65-F5344CB8AC3E}">
        <p14:creationId xmlns:p14="http://schemas.microsoft.com/office/powerpoint/2010/main" val="3121113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BE39F-2344-83A1-8547-313F5D4668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0A85C9-F7EE-53AE-B48C-5A1D6EA715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BB1337-275E-2898-325A-3CD26BA08F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E221A3-F1DF-21DC-D259-AC6BF844F425}"/>
              </a:ext>
            </a:extLst>
          </p:cNvPr>
          <p:cNvSpPr>
            <a:spLocks noGrp="1"/>
          </p:cNvSpPr>
          <p:nvPr>
            <p:ph type="dt" sz="half" idx="10"/>
          </p:nvPr>
        </p:nvSpPr>
        <p:spPr/>
        <p:txBody>
          <a:bodyPr/>
          <a:lstStyle/>
          <a:p>
            <a:fld id="{76D0EC68-BB6C-314B-9526-94F40BBF441F}" type="datetimeFigureOut">
              <a:rPr lang="en-US" smtClean="0"/>
              <a:t>11/30/25</a:t>
            </a:fld>
            <a:endParaRPr lang="en-US"/>
          </a:p>
        </p:txBody>
      </p:sp>
      <p:sp>
        <p:nvSpPr>
          <p:cNvPr id="6" name="Footer Placeholder 5">
            <a:extLst>
              <a:ext uri="{FF2B5EF4-FFF2-40B4-BE49-F238E27FC236}">
                <a16:creationId xmlns:a16="http://schemas.microsoft.com/office/drawing/2014/main" id="{85CDCE24-65AD-EF70-0249-C1E165D53A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425684-A34A-634F-3184-54324DC74016}"/>
              </a:ext>
            </a:extLst>
          </p:cNvPr>
          <p:cNvSpPr>
            <a:spLocks noGrp="1"/>
          </p:cNvSpPr>
          <p:nvPr>
            <p:ph type="sldNum" sz="quarter" idx="12"/>
          </p:nvPr>
        </p:nvSpPr>
        <p:spPr/>
        <p:txBody>
          <a:bodyPr/>
          <a:lstStyle/>
          <a:p>
            <a:fld id="{CD101117-9E74-ED42-A373-3083C5E78881}" type="slidenum">
              <a:rPr lang="en-US" smtClean="0"/>
              <a:t>‹#›</a:t>
            </a:fld>
            <a:endParaRPr lang="en-US"/>
          </a:p>
        </p:txBody>
      </p:sp>
    </p:spTree>
    <p:extLst>
      <p:ext uri="{BB962C8B-B14F-4D97-AF65-F5344CB8AC3E}">
        <p14:creationId xmlns:p14="http://schemas.microsoft.com/office/powerpoint/2010/main" val="3946373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21FB-D975-0CFD-6811-D90B49D4C7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B1C12A-D98F-CFD2-96CF-1F52F3FF69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A1ECD-F01A-F7B1-AE69-DEAC1C959DAD}"/>
              </a:ext>
            </a:extLst>
          </p:cNvPr>
          <p:cNvSpPr>
            <a:spLocks noGrp="1"/>
          </p:cNvSpPr>
          <p:nvPr>
            <p:ph type="dt" sz="half" idx="10"/>
          </p:nvPr>
        </p:nvSpPr>
        <p:spPr/>
        <p:txBody>
          <a:bodyPr/>
          <a:lstStyle/>
          <a:p>
            <a:fld id="{7866ECAB-88DD-264C-89C6-E056AC816DCD}" type="datetimeFigureOut">
              <a:rPr lang="en-US" smtClean="0"/>
              <a:t>11/30/25</a:t>
            </a:fld>
            <a:endParaRPr lang="en-US"/>
          </a:p>
        </p:txBody>
      </p:sp>
      <p:sp>
        <p:nvSpPr>
          <p:cNvPr id="5" name="Footer Placeholder 4">
            <a:extLst>
              <a:ext uri="{FF2B5EF4-FFF2-40B4-BE49-F238E27FC236}">
                <a16:creationId xmlns:a16="http://schemas.microsoft.com/office/drawing/2014/main" id="{D0B990B8-2B9A-B2A3-23A9-772E7C4D40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ADCE4-A28A-2183-88CC-3B22922EB2BB}"/>
              </a:ext>
            </a:extLst>
          </p:cNvPr>
          <p:cNvSpPr>
            <a:spLocks noGrp="1"/>
          </p:cNvSpPr>
          <p:nvPr>
            <p:ph type="sldNum" sz="quarter" idx="12"/>
          </p:nvPr>
        </p:nvSpPr>
        <p:spPr/>
        <p:txBody>
          <a:bodyPr/>
          <a:lstStyle/>
          <a:p>
            <a:fld id="{DF521DC7-DA15-AA4D-81AA-DC38B8A4F942}" type="slidenum">
              <a:rPr lang="en-US" smtClean="0"/>
              <a:t>‹#›</a:t>
            </a:fld>
            <a:endParaRPr lang="en-US"/>
          </a:p>
        </p:txBody>
      </p:sp>
    </p:spTree>
    <p:extLst>
      <p:ext uri="{BB962C8B-B14F-4D97-AF65-F5344CB8AC3E}">
        <p14:creationId xmlns:p14="http://schemas.microsoft.com/office/powerpoint/2010/main" val="2308144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0101E-64B4-08E2-172D-F611FE7E89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F9E377-2FE8-960A-8286-F3BC29D8C9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62658C-7975-C8E1-0B5C-FB4AD31FBA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BEBFB4-545C-A1F8-9AA9-49091FB2054A}"/>
              </a:ext>
            </a:extLst>
          </p:cNvPr>
          <p:cNvSpPr>
            <a:spLocks noGrp="1"/>
          </p:cNvSpPr>
          <p:nvPr>
            <p:ph type="dt" sz="half" idx="10"/>
          </p:nvPr>
        </p:nvSpPr>
        <p:spPr/>
        <p:txBody>
          <a:bodyPr/>
          <a:lstStyle/>
          <a:p>
            <a:fld id="{76D0EC68-BB6C-314B-9526-94F40BBF441F}" type="datetimeFigureOut">
              <a:rPr lang="en-US" smtClean="0"/>
              <a:t>11/30/25</a:t>
            </a:fld>
            <a:endParaRPr lang="en-US"/>
          </a:p>
        </p:txBody>
      </p:sp>
      <p:sp>
        <p:nvSpPr>
          <p:cNvPr id="6" name="Footer Placeholder 5">
            <a:extLst>
              <a:ext uri="{FF2B5EF4-FFF2-40B4-BE49-F238E27FC236}">
                <a16:creationId xmlns:a16="http://schemas.microsoft.com/office/drawing/2014/main" id="{51BC1BB7-9D4D-3D48-05F1-7C483F14A7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20257-E1C6-A4DF-6015-C383EB1FAC2C}"/>
              </a:ext>
            </a:extLst>
          </p:cNvPr>
          <p:cNvSpPr>
            <a:spLocks noGrp="1"/>
          </p:cNvSpPr>
          <p:nvPr>
            <p:ph type="sldNum" sz="quarter" idx="12"/>
          </p:nvPr>
        </p:nvSpPr>
        <p:spPr/>
        <p:txBody>
          <a:bodyPr/>
          <a:lstStyle/>
          <a:p>
            <a:fld id="{CD101117-9E74-ED42-A373-3083C5E78881}" type="slidenum">
              <a:rPr lang="en-US" smtClean="0"/>
              <a:t>‹#›</a:t>
            </a:fld>
            <a:endParaRPr lang="en-US"/>
          </a:p>
        </p:txBody>
      </p:sp>
    </p:spTree>
    <p:extLst>
      <p:ext uri="{BB962C8B-B14F-4D97-AF65-F5344CB8AC3E}">
        <p14:creationId xmlns:p14="http://schemas.microsoft.com/office/powerpoint/2010/main" val="3957081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40197-6794-2F3E-9869-8192119F0F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993804-6CE9-75A9-49E6-E0E0EDFC4A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5BC63D-5888-46EC-6D88-F519DAE331AC}"/>
              </a:ext>
            </a:extLst>
          </p:cNvPr>
          <p:cNvSpPr>
            <a:spLocks noGrp="1"/>
          </p:cNvSpPr>
          <p:nvPr>
            <p:ph type="dt" sz="half" idx="10"/>
          </p:nvPr>
        </p:nvSpPr>
        <p:spPr/>
        <p:txBody>
          <a:bodyPr/>
          <a:lstStyle/>
          <a:p>
            <a:fld id="{76D0EC68-BB6C-314B-9526-94F40BBF441F}" type="datetimeFigureOut">
              <a:rPr lang="en-US" smtClean="0"/>
              <a:t>11/30/25</a:t>
            </a:fld>
            <a:endParaRPr lang="en-US"/>
          </a:p>
        </p:txBody>
      </p:sp>
      <p:sp>
        <p:nvSpPr>
          <p:cNvPr id="5" name="Footer Placeholder 4">
            <a:extLst>
              <a:ext uri="{FF2B5EF4-FFF2-40B4-BE49-F238E27FC236}">
                <a16:creationId xmlns:a16="http://schemas.microsoft.com/office/drawing/2014/main" id="{C4A9798C-2C75-D007-6166-A4898A91D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074D52-D93A-A1BD-3B6F-ADD2DAF50D1C}"/>
              </a:ext>
            </a:extLst>
          </p:cNvPr>
          <p:cNvSpPr>
            <a:spLocks noGrp="1"/>
          </p:cNvSpPr>
          <p:nvPr>
            <p:ph type="sldNum" sz="quarter" idx="12"/>
          </p:nvPr>
        </p:nvSpPr>
        <p:spPr/>
        <p:txBody>
          <a:bodyPr/>
          <a:lstStyle/>
          <a:p>
            <a:fld id="{CD101117-9E74-ED42-A373-3083C5E78881}" type="slidenum">
              <a:rPr lang="en-US" smtClean="0"/>
              <a:t>‹#›</a:t>
            </a:fld>
            <a:endParaRPr lang="en-US"/>
          </a:p>
        </p:txBody>
      </p:sp>
    </p:spTree>
    <p:extLst>
      <p:ext uri="{BB962C8B-B14F-4D97-AF65-F5344CB8AC3E}">
        <p14:creationId xmlns:p14="http://schemas.microsoft.com/office/powerpoint/2010/main" val="6247852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505C3F-3AF7-62ED-188C-68803B92A6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53808-86C9-FD75-D582-913FC03C41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F1B7C5-FC42-E1D7-ED30-2359D4190932}"/>
              </a:ext>
            </a:extLst>
          </p:cNvPr>
          <p:cNvSpPr>
            <a:spLocks noGrp="1"/>
          </p:cNvSpPr>
          <p:nvPr>
            <p:ph type="dt" sz="half" idx="10"/>
          </p:nvPr>
        </p:nvSpPr>
        <p:spPr/>
        <p:txBody>
          <a:bodyPr/>
          <a:lstStyle/>
          <a:p>
            <a:fld id="{76D0EC68-BB6C-314B-9526-94F40BBF441F}" type="datetimeFigureOut">
              <a:rPr lang="en-US" smtClean="0"/>
              <a:t>11/30/25</a:t>
            </a:fld>
            <a:endParaRPr lang="en-US"/>
          </a:p>
        </p:txBody>
      </p:sp>
      <p:sp>
        <p:nvSpPr>
          <p:cNvPr id="5" name="Footer Placeholder 4">
            <a:extLst>
              <a:ext uri="{FF2B5EF4-FFF2-40B4-BE49-F238E27FC236}">
                <a16:creationId xmlns:a16="http://schemas.microsoft.com/office/drawing/2014/main" id="{CC875882-44D2-71A2-39CF-08267DB8F1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4A002-FD45-9BF5-1BA3-4A62186C5807}"/>
              </a:ext>
            </a:extLst>
          </p:cNvPr>
          <p:cNvSpPr>
            <a:spLocks noGrp="1"/>
          </p:cNvSpPr>
          <p:nvPr>
            <p:ph type="sldNum" sz="quarter" idx="12"/>
          </p:nvPr>
        </p:nvSpPr>
        <p:spPr/>
        <p:txBody>
          <a:bodyPr/>
          <a:lstStyle/>
          <a:p>
            <a:fld id="{CD101117-9E74-ED42-A373-3083C5E78881}" type="slidenum">
              <a:rPr lang="en-US" smtClean="0"/>
              <a:t>‹#›</a:t>
            </a:fld>
            <a:endParaRPr lang="en-US"/>
          </a:p>
        </p:txBody>
      </p:sp>
    </p:spTree>
    <p:extLst>
      <p:ext uri="{BB962C8B-B14F-4D97-AF65-F5344CB8AC3E}">
        <p14:creationId xmlns:p14="http://schemas.microsoft.com/office/powerpoint/2010/main" val="723072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12" indent="0" algn="ctr">
              <a:buNone/>
              <a:defRPr/>
            </a:lvl2pPr>
            <a:lvl3pPr marL="914423" indent="0" algn="ctr">
              <a:buNone/>
              <a:defRPr/>
            </a:lvl3pPr>
            <a:lvl4pPr marL="1371635" indent="0" algn="ctr">
              <a:buNone/>
              <a:defRPr/>
            </a:lvl4pPr>
            <a:lvl5pPr marL="1828845" indent="0" algn="ctr">
              <a:buNone/>
              <a:defRPr/>
            </a:lvl5pPr>
            <a:lvl6pPr marL="2286058" indent="0" algn="ctr">
              <a:buNone/>
              <a:defRPr/>
            </a:lvl6pPr>
            <a:lvl7pPr marL="2743268" indent="0" algn="ctr">
              <a:buNone/>
              <a:defRPr/>
            </a:lvl7pPr>
            <a:lvl8pPr marL="3200480" indent="0" algn="ctr">
              <a:buNone/>
              <a:defRPr/>
            </a:lvl8pPr>
            <a:lvl9pPr marL="3657692"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BB927B-984F-A440-8BDE-0146A198052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399954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8E2A2D-85B2-FC4D-A0DC-DBD0E0F52A56}"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03860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lvl1pPr>
            <a:lvl2pPr marL="457212" indent="0">
              <a:buNone/>
              <a:defRPr sz="1800"/>
            </a:lvl2pPr>
            <a:lvl3pPr marL="914423" indent="0">
              <a:buNone/>
              <a:defRPr sz="1600"/>
            </a:lvl3pPr>
            <a:lvl4pPr marL="1371635" indent="0">
              <a:buNone/>
              <a:defRPr sz="1400"/>
            </a:lvl4pPr>
            <a:lvl5pPr marL="1828845" indent="0">
              <a:buNone/>
              <a:defRPr sz="1400"/>
            </a:lvl5pPr>
            <a:lvl6pPr marL="2286058" indent="0">
              <a:buNone/>
              <a:defRPr sz="1400"/>
            </a:lvl6pPr>
            <a:lvl7pPr marL="2743268" indent="0">
              <a:buNone/>
              <a:defRPr sz="1400"/>
            </a:lvl7pPr>
            <a:lvl8pPr marL="3200480" indent="0">
              <a:buNone/>
              <a:defRPr sz="1400"/>
            </a:lvl8pPr>
            <a:lvl9pPr marL="365769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6EDF96-8F63-6442-9D06-5CE48779E716}"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649255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209800"/>
            <a:ext cx="5080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209800"/>
            <a:ext cx="5080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51FDDB-2B09-0B49-A65B-F7E00E3CF00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191531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38DAB10-697E-B748-A8C0-B215D1305E0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613217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9FB944-728B-A84C-839C-EBE523D39CE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342859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D34D22-76A9-554B-B2C2-D9714D69EF4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46792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C622E-CAB4-BD31-B422-B4C42C8573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B596E8-2736-0B99-9264-A409B99813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151379-EDC1-6B43-0ED7-1679BBA6870A}"/>
              </a:ext>
            </a:extLst>
          </p:cNvPr>
          <p:cNvSpPr>
            <a:spLocks noGrp="1"/>
          </p:cNvSpPr>
          <p:nvPr>
            <p:ph type="dt" sz="half" idx="10"/>
          </p:nvPr>
        </p:nvSpPr>
        <p:spPr/>
        <p:txBody>
          <a:bodyPr/>
          <a:lstStyle/>
          <a:p>
            <a:fld id="{7866ECAB-88DD-264C-89C6-E056AC816DCD}" type="datetimeFigureOut">
              <a:rPr lang="en-US" smtClean="0"/>
              <a:t>11/30/25</a:t>
            </a:fld>
            <a:endParaRPr lang="en-US"/>
          </a:p>
        </p:txBody>
      </p:sp>
      <p:sp>
        <p:nvSpPr>
          <p:cNvPr id="5" name="Footer Placeholder 4">
            <a:extLst>
              <a:ext uri="{FF2B5EF4-FFF2-40B4-BE49-F238E27FC236}">
                <a16:creationId xmlns:a16="http://schemas.microsoft.com/office/drawing/2014/main" id="{3C919EAF-1D06-33EB-2FBE-0D8E54040D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A39D-00ED-AEE8-9EDE-CC3B96D17D17}"/>
              </a:ext>
            </a:extLst>
          </p:cNvPr>
          <p:cNvSpPr>
            <a:spLocks noGrp="1"/>
          </p:cNvSpPr>
          <p:nvPr>
            <p:ph type="sldNum" sz="quarter" idx="12"/>
          </p:nvPr>
        </p:nvSpPr>
        <p:spPr/>
        <p:txBody>
          <a:bodyPr/>
          <a:lstStyle/>
          <a:p>
            <a:fld id="{DF521DC7-DA15-AA4D-81AA-DC38B8A4F942}" type="slidenum">
              <a:rPr lang="en-US" smtClean="0"/>
              <a:t>‹#›</a:t>
            </a:fld>
            <a:endParaRPr lang="en-US"/>
          </a:p>
        </p:txBody>
      </p:sp>
    </p:spTree>
    <p:extLst>
      <p:ext uri="{BB962C8B-B14F-4D97-AF65-F5344CB8AC3E}">
        <p14:creationId xmlns:p14="http://schemas.microsoft.com/office/powerpoint/2010/main" val="2367731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12" indent="0">
              <a:buNone/>
              <a:defRPr sz="1200"/>
            </a:lvl2pPr>
            <a:lvl3pPr marL="914423" indent="0">
              <a:buNone/>
              <a:defRPr sz="1000"/>
            </a:lvl3pPr>
            <a:lvl4pPr marL="1371635" indent="0">
              <a:buNone/>
              <a:defRPr sz="900"/>
            </a:lvl4pPr>
            <a:lvl5pPr marL="1828845" indent="0">
              <a:buNone/>
              <a:defRPr sz="900"/>
            </a:lvl5pPr>
            <a:lvl6pPr marL="2286058" indent="0">
              <a:buNone/>
              <a:defRPr sz="900"/>
            </a:lvl6pPr>
            <a:lvl7pPr marL="2743268" indent="0">
              <a:buNone/>
              <a:defRPr sz="900"/>
            </a:lvl7pPr>
            <a:lvl8pPr marL="3200480" indent="0">
              <a:buNone/>
              <a:defRPr sz="900"/>
            </a:lvl8pPr>
            <a:lvl9pPr marL="365769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06BAF8-6B6B-1D43-84A1-C09851B8A828}"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5549468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8" indent="0">
              <a:buNone/>
              <a:defRPr sz="2000"/>
            </a:lvl6pPr>
            <a:lvl7pPr marL="2743268" indent="0">
              <a:buNone/>
              <a:defRPr sz="2000"/>
            </a:lvl7pPr>
            <a:lvl8pPr marL="3200480" indent="0">
              <a:buNone/>
              <a:defRPr sz="2000"/>
            </a:lvl8pPr>
            <a:lvl9pPr marL="3657692"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12" indent="0">
              <a:buNone/>
              <a:defRPr sz="1200"/>
            </a:lvl2pPr>
            <a:lvl3pPr marL="914423" indent="0">
              <a:buNone/>
              <a:defRPr sz="1000"/>
            </a:lvl3pPr>
            <a:lvl4pPr marL="1371635" indent="0">
              <a:buNone/>
              <a:defRPr sz="900"/>
            </a:lvl4pPr>
            <a:lvl5pPr marL="1828845" indent="0">
              <a:buNone/>
              <a:defRPr sz="900"/>
            </a:lvl5pPr>
            <a:lvl6pPr marL="2286058" indent="0">
              <a:buNone/>
              <a:defRPr sz="900"/>
            </a:lvl6pPr>
            <a:lvl7pPr marL="2743268" indent="0">
              <a:buNone/>
              <a:defRPr sz="900"/>
            </a:lvl7pPr>
            <a:lvl8pPr marL="3200480" indent="0">
              <a:buNone/>
              <a:defRPr sz="900"/>
            </a:lvl8pPr>
            <a:lvl9pPr marL="365769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BB617B-85E2-E14F-B383-B47FD94438CF}"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508386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61FEB7-3574-3B4B-9FF5-D3E0D6BDAE1F}"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0462448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9144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9144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0CEA7B-7DFC-F84D-AE10-297226952268}"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716829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934BA-9468-6120-6D5D-E8D6A80EAD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534FD6-6258-5F50-2E45-56D801D8E4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9500E2-F459-681E-6038-452E1DEE59F3}"/>
              </a:ext>
            </a:extLst>
          </p:cNvPr>
          <p:cNvSpPr>
            <a:spLocks noGrp="1"/>
          </p:cNvSpPr>
          <p:nvPr>
            <p:ph type="dt" sz="half" idx="10"/>
          </p:nvPr>
        </p:nvSpPr>
        <p:spPr/>
        <p:txBody>
          <a:bodyPr/>
          <a:lstStyle/>
          <a:p>
            <a:fld id="{DE32DF78-D250-414A-A3FF-1A94A53D7CB7}" type="datetimeFigureOut">
              <a:rPr lang="en-US" smtClean="0"/>
              <a:t>11/30/25</a:t>
            </a:fld>
            <a:endParaRPr lang="en-US"/>
          </a:p>
        </p:txBody>
      </p:sp>
      <p:sp>
        <p:nvSpPr>
          <p:cNvPr id="5" name="Footer Placeholder 4">
            <a:extLst>
              <a:ext uri="{FF2B5EF4-FFF2-40B4-BE49-F238E27FC236}">
                <a16:creationId xmlns:a16="http://schemas.microsoft.com/office/drawing/2014/main" id="{9D5DA0B6-388A-6F29-F3DF-AA792E73F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CBA179-C4A9-477E-4F71-0D327B8A8D37}"/>
              </a:ext>
            </a:extLst>
          </p:cNvPr>
          <p:cNvSpPr>
            <a:spLocks noGrp="1"/>
          </p:cNvSpPr>
          <p:nvPr>
            <p:ph type="sldNum" sz="quarter" idx="12"/>
          </p:nvPr>
        </p:nvSpPr>
        <p:spPr/>
        <p:txBody>
          <a:bodyPr/>
          <a:lstStyle/>
          <a:p>
            <a:fld id="{F9102C9B-D6A0-EB40-9F86-00DA59EEF01A}" type="slidenum">
              <a:rPr lang="en-US" smtClean="0"/>
              <a:t>‹#›</a:t>
            </a:fld>
            <a:endParaRPr lang="en-US"/>
          </a:p>
        </p:txBody>
      </p:sp>
    </p:spTree>
    <p:extLst>
      <p:ext uri="{BB962C8B-B14F-4D97-AF65-F5344CB8AC3E}">
        <p14:creationId xmlns:p14="http://schemas.microsoft.com/office/powerpoint/2010/main" val="40049896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67E1F-5A62-7C5D-AF71-DCB0409B2C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A8F1BB-F4DB-75C3-B181-F11A46D1C8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0295B-F7DE-161D-567D-6CEAC8EF4A8F}"/>
              </a:ext>
            </a:extLst>
          </p:cNvPr>
          <p:cNvSpPr>
            <a:spLocks noGrp="1"/>
          </p:cNvSpPr>
          <p:nvPr>
            <p:ph type="dt" sz="half" idx="10"/>
          </p:nvPr>
        </p:nvSpPr>
        <p:spPr/>
        <p:txBody>
          <a:bodyPr/>
          <a:lstStyle/>
          <a:p>
            <a:fld id="{DE32DF78-D250-414A-A3FF-1A94A53D7CB7}" type="datetimeFigureOut">
              <a:rPr lang="en-US" smtClean="0"/>
              <a:t>11/30/25</a:t>
            </a:fld>
            <a:endParaRPr lang="en-US"/>
          </a:p>
        </p:txBody>
      </p:sp>
      <p:sp>
        <p:nvSpPr>
          <p:cNvPr id="5" name="Footer Placeholder 4">
            <a:extLst>
              <a:ext uri="{FF2B5EF4-FFF2-40B4-BE49-F238E27FC236}">
                <a16:creationId xmlns:a16="http://schemas.microsoft.com/office/drawing/2014/main" id="{F6CB11D4-B332-8641-63DA-D3A391783F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500BBA-D188-E192-6EC3-0FEECFF80FFD}"/>
              </a:ext>
            </a:extLst>
          </p:cNvPr>
          <p:cNvSpPr>
            <a:spLocks noGrp="1"/>
          </p:cNvSpPr>
          <p:nvPr>
            <p:ph type="sldNum" sz="quarter" idx="12"/>
          </p:nvPr>
        </p:nvSpPr>
        <p:spPr/>
        <p:txBody>
          <a:bodyPr/>
          <a:lstStyle/>
          <a:p>
            <a:fld id="{F9102C9B-D6A0-EB40-9F86-00DA59EEF01A}" type="slidenum">
              <a:rPr lang="en-US" smtClean="0"/>
              <a:t>‹#›</a:t>
            </a:fld>
            <a:endParaRPr lang="en-US"/>
          </a:p>
        </p:txBody>
      </p:sp>
    </p:spTree>
    <p:extLst>
      <p:ext uri="{BB962C8B-B14F-4D97-AF65-F5344CB8AC3E}">
        <p14:creationId xmlns:p14="http://schemas.microsoft.com/office/powerpoint/2010/main" val="32331370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5CCB3-B4EB-CE47-3FB6-99442BC3A0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CCB951-27B8-352B-C7B0-82F9423776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44EABC-338A-4794-E5D4-480E29C322D4}"/>
              </a:ext>
            </a:extLst>
          </p:cNvPr>
          <p:cNvSpPr>
            <a:spLocks noGrp="1"/>
          </p:cNvSpPr>
          <p:nvPr>
            <p:ph type="dt" sz="half" idx="10"/>
          </p:nvPr>
        </p:nvSpPr>
        <p:spPr/>
        <p:txBody>
          <a:bodyPr/>
          <a:lstStyle/>
          <a:p>
            <a:fld id="{DE32DF78-D250-414A-A3FF-1A94A53D7CB7}" type="datetimeFigureOut">
              <a:rPr lang="en-US" smtClean="0"/>
              <a:t>11/30/25</a:t>
            </a:fld>
            <a:endParaRPr lang="en-US"/>
          </a:p>
        </p:txBody>
      </p:sp>
      <p:sp>
        <p:nvSpPr>
          <p:cNvPr id="5" name="Footer Placeholder 4">
            <a:extLst>
              <a:ext uri="{FF2B5EF4-FFF2-40B4-BE49-F238E27FC236}">
                <a16:creationId xmlns:a16="http://schemas.microsoft.com/office/drawing/2014/main" id="{2622DCAB-FD7B-E932-B051-42FB736CCF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DDBD54-9AE2-4805-63D7-5FC6D7C5153A}"/>
              </a:ext>
            </a:extLst>
          </p:cNvPr>
          <p:cNvSpPr>
            <a:spLocks noGrp="1"/>
          </p:cNvSpPr>
          <p:nvPr>
            <p:ph type="sldNum" sz="quarter" idx="12"/>
          </p:nvPr>
        </p:nvSpPr>
        <p:spPr/>
        <p:txBody>
          <a:bodyPr/>
          <a:lstStyle/>
          <a:p>
            <a:fld id="{F9102C9B-D6A0-EB40-9F86-00DA59EEF01A}" type="slidenum">
              <a:rPr lang="en-US" smtClean="0"/>
              <a:t>‹#›</a:t>
            </a:fld>
            <a:endParaRPr lang="en-US"/>
          </a:p>
        </p:txBody>
      </p:sp>
    </p:spTree>
    <p:extLst>
      <p:ext uri="{BB962C8B-B14F-4D97-AF65-F5344CB8AC3E}">
        <p14:creationId xmlns:p14="http://schemas.microsoft.com/office/powerpoint/2010/main" val="11304705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9BDAD-BEEF-C697-F64A-0A4D06056B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DA285B-B68B-7557-CD2E-538CC2C091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6152B4-8CA1-52D8-192E-F495940AFD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B38969-BC3F-612B-AEA8-6BF28246150F}"/>
              </a:ext>
            </a:extLst>
          </p:cNvPr>
          <p:cNvSpPr>
            <a:spLocks noGrp="1"/>
          </p:cNvSpPr>
          <p:nvPr>
            <p:ph type="dt" sz="half" idx="10"/>
          </p:nvPr>
        </p:nvSpPr>
        <p:spPr/>
        <p:txBody>
          <a:bodyPr/>
          <a:lstStyle/>
          <a:p>
            <a:fld id="{DE32DF78-D250-414A-A3FF-1A94A53D7CB7}" type="datetimeFigureOut">
              <a:rPr lang="en-US" smtClean="0"/>
              <a:t>11/30/25</a:t>
            </a:fld>
            <a:endParaRPr lang="en-US"/>
          </a:p>
        </p:txBody>
      </p:sp>
      <p:sp>
        <p:nvSpPr>
          <p:cNvPr id="6" name="Footer Placeholder 5">
            <a:extLst>
              <a:ext uri="{FF2B5EF4-FFF2-40B4-BE49-F238E27FC236}">
                <a16:creationId xmlns:a16="http://schemas.microsoft.com/office/drawing/2014/main" id="{687C2EA1-BCE4-EE06-D735-A09BB6DB2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33783-9EB5-5D32-6F20-BB12CF2C980F}"/>
              </a:ext>
            </a:extLst>
          </p:cNvPr>
          <p:cNvSpPr>
            <a:spLocks noGrp="1"/>
          </p:cNvSpPr>
          <p:nvPr>
            <p:ph type="sldNum" sz="quarter" idx="12"/>
          </p:nvPr>
        </p:nvSpPr>
        <p:spPr/>
        <p:txBody>
          <a:bodyPr/>
          <a:lstStyle/>
          <a:p>
            <a:fld id="{F9102C9B-D6A0-EB40-9F86-00DA59EEF01A}" type="slidenum">
              <a:rPr lang="en-US" smtClean="0"/>
              <a:t>‹#›</a:t>
            </a:fld>
            <a:endParaRPr lang="en-US"/>
          </a:p>
        </p:txBody>
      </p:sp>
    </p:spTree>
    <p:extLst>
      <p:ext uri="{BB962C8B-B14F-4D97-AF65-F5344CB8AC3E}">
        <p14:creationId xmlns:p14="http://schemas.microsoft.com/office/powerpoint/2010/main" val="215826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CCD55-E0C9-6D77-33D5-4AF41AB8D2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46508C-C453-55D1-A781-A6B0740C64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B27FBE-1CD3-1605-7E59-4BB854318F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17B205-3CCC-E971-D994-0DC48B619C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260208-36F2-D7A4-52F0-F80E94B6C7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B431A7-61D8-EB3F-B320-8FD54C9D0325}"/>
              </a:ext>
            </a:extLst>
          </p:cNvPr>
          <p:cNvSpPr>
            <a:spLocks noGrp="1"/>
          </p:cNvSpPr>
          <p:nvPr>
            <p:ph type="dt" sz="half" idx="10"/>
          </p:nvPr>
        </p:nvSpPr>
        <p:spPr/>
        <p:txBody>
          <a:bodyPr/>
          <a:lstStyle/>
          <a:p>
            <a:fld id="{DE32DF78-D250-414A-A3FF-1A94A53D7CB7}" type="datetimeFigureOut">
              <a:rPr lang="en-US" smtClean="0"/>
              <a:t>11/30/25</a:t>
            </a:fld>
            <a:endParaRPr lang="en-US"/>
          </a:p>
        </p:txBody>
      </p:sp>
      <p:sp>
        <p:nvSpPr>
          <p:cNvPr id="8" name="Footer Placeholder 7">
            <a:extLst>
              <a:ext uri="{FF2B5EF4-FFF2-40B4-BE49-F238E27FC236}">
                <a16:creationId xmlns:a16="http://schemas.microsoft.com/office/drawing/2014/main" id="{7BFB8E01-2937-189D-5411-734E44D6E1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57E176-5564-6297-23DA-0C8099875C2E}"/>
              </a:ext>
            </a:extLst>
          </p:cNvPr>
          <p:cNvSpPr>
            <a:spLocks noGrp="1"/>
          </p:cNvSpPr>
          <p:nvPr>
            <p:ph type="sldNum" sz="quarter" idx="12"/>
          </p:nvPr>
        </p:nvSpPr>
        <p:spPr/>
        <p:txBody>
          <a:bodyPr/>
          <a:lstStyle/>
          <a:p>
            <a:fld id="{F9102C9B-D6A0-EB40-9F86-00DA59EEF01A}" type="slidenum">
              <a:rPr lang="en-US" smtClean="0"/>
              <a:t>‹#›</a:t>
            </a:fld>
            <a:endParaRPr lang="en-US"/>
          </a:p>
        </p:txBody>
      </p:sp>
    </p:spTree>
    <p:extLst>
      <p:ext uri="{BB962C8B-B14F-4D97-AF65-F5344CB8AC3E}">
        <p14:creationId xmlns:p14="http://schemas.microsoft.com/office/powerpoint/2010/main" val="911509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D1867-50C7-E380-5517-8E7529C495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539509-0C5F-4FDF-1B77-FC0F8CD7F6D1}"/>
              </a:ext>
            </a:extLst>
          </p:cNvPr>
          <p:cNvSpPr>
            <a:spLocks noGrp="1"/>
          </p:cNvSpPr>
          <p:nvPr>
            <p:ph type="dt" sz="half" idx="10"/>
          </p:nvPr>
        </p:nvSpPr>
        <p:spPr/>
        <p:txBody>
          <a:bodyPr/>
          <a:lstStyle/>
          <a:p>
            <a:fld id="{DE32DF78-D250-414A-A3FF-1A94A53D7CB7}" type="datetimeFigureOut">
              <a:rPr lang="en-US" smtClean="0"/>
              <a:t>11/30/25</a:t>
            </a:fld>
            <a:endParaRPr lang="en-US"/>
          </a:p>
        </p:txBody>
      </p:sp>
      <p:sp>
        <p:nvSpPr>
          <p:cNvPr id="4" name="Footer Placeholder 3">
            <a:extLst>
              <a:ext uri="{FF2B5EF4-FFF2-40B4-BE49-F238E27FC236}">
                <a16:creationId xmlns:a16="http://schemas.microsoft.com/office/drawing/2014/main" id="{4C3E1E94-0C48-D71C-D8A3-1CC2D8AC09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D8AFFD-1D50-4B12-AAD1-DE65032B7116}"/>
              </a:ext>
            </a:extLst>
          </p:cNvPr>
          <p:cNvSpPr>
            <a:spLocks noGrp="1"/>
          </p:cNvSpPr>
          <p:nvPr>
            <p:ph type="sldNum" sz="quarter" idx="12"/>
          </p:nvPr>
        </p:nvSpPr>
        <p:spPr/>
        <p:txBody>
          <a:bodyPr/>
          <a:lstStyle/>
          <a:p>
            <a:fld id="{F9102C9B-D6A0-EB40-9F86-00DA59EEF01A}" type="slidenum">
              <a:rPr lang="en-US" smtClean="0"/>
              <a:t>‹#›</a:t>
            </a:fld>
            <a:endParaRPr lang="en-US"/>
          </a:p>
        </p:txBody>
      </p:sp>
    </p:spTree>
    <p:extLst>
      <p:ext uri="{BB962C8B-B14F-4D97-AF65-F5344CB8AC3E}">
        <p14:creationId xmlns:p14="http://schemas.microsoft.com/office/powerpoint/2010/main" val="4233923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CB9C3-6DF4-CA7D-C5BC-E540AA0A8B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47006-2A6B-DFCB-9EDA-A48C6A23A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CAD572-EBF5-37E1-9D2C-D3FFE3A81A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6AFD65-3073-64F5-7BA8-CB3DD7A19019}"/>
              </a:ext>
            </a:extLst>
          </p:cNvPr>
          <p:cNvSpPr>
            <a:spLocks noGrp="1"/>
          </p:cNvSpPr>
          <p:nvPr>
            <p:ph type="dt" sz="half" idx="10"/>
          </p:nvPr>
        </p:nvSpPr>
        <p:spPr/>
        <p:txBody>
          <a:bodyPr/>
          <a:lstStyle/>
          <a:p>
            <a:fld id="{7866ECAB-88DD-264C-89C6-E056AC816DCD}" type="datetimeFigureOut">
              <a:rPr lang="en-US" smtClean="0"/>
              <a:t>11/30/25</a:t>
            </a:fld>
            <a:endParaRPr lang="en-US"/>
          </a:p>
        </p:txBody>
      </p:sp>
      <p:sp>
        <p:nvSpPr>
          <p:cNvPr id="6" name="Footer Placeholder 5">
            <a:extLst>
              <a:ext uri="{FF2B5EF4-FFF2-40B4-BE49-F238E27FC236}">
                <a16:creationId xmlns:a16="http://schemas.microsoft.com/office/drawing/2014/main" id="{883B5722-371C-35B7-4DCF-2F12ACB670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FF02FE-93F9-BDD6-5553-63C40A7C418F}"/>
              </a:ext>
            </a:extLst>
          </p:cNvPr>
          <p:cNvSpPr>
            <a:spLocks noGrp="1"/>
          </p:cNvSpPr>
          <p:nvPr>
            <p:ph type="sldNum" sz="quarter" idx="12"/>
          </p:nvPr>
        </p:nvSpPr>
        <p:spPr/>
        <p:txBody>
          <a:bodyPr/>
          <a:lstStyle/>
          <a:p>
            <a:fld id="{DF521DC7-DA15-AA4D-81AA-DC38B8A4F942}" type="slidenum">
              <a:rPr lang="en-US" smtClean="0"/>
              <a:t>‹#›</a:t>
            </a:fld>
            <a:endParaRPr lang="en-US"/>
          </a:p>
        </p:txBody>
      </p:sp>
    </p:spTree>
    <p:extLst>
      <p:ext uri="{BB962C8B-B14F-4D97-AF65-F5344CB8AC3E}">
        <p14:creationId xmlns:p14="http://schemas.microsoft.com/office/powerpoint/2010/main" val="5905362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65ED53-D3C1-1657-BEE2-7A87FDAF6602}"/>
              </a:ext>
            </a:extLst>
          </p:cNvPr>
          <p:cNvSpPr>
            <a:spLocks noGrp="1"/>
          </p:cNvSpPr>
          <p:nvPr>
            <p:ph type="dt" sz="half" idx="10"/>
          </p:nvPr>
        </p:nvSpPr>
        <p:spPr/>
        <p:txBody>
          <a:bodyPr/>
          <a:lstStyle/>
          <a:p>
            <a:fld id="{DE32DF78-D250-414A-A3FF-1A94A53D7CB7}" type="datetimeFigureOut">
              <a:rPr lang="en-US" smtClean="0"/>
              <a:t>11/30/25</a:t>
            </a:fld>
            <a:endParaRPr lang="en-US"/>
          </a:p>
        </p:txBody>
      </p:sp>
      <p:sp>
        <p:nvSpPr>
          <p:cNvPr id="3" name="Footer Placeholder 2">
            <a:extLst>
              <a:ext uri="{FF2B5EF4-FFF2-40B4-BE49-F238E27FC236}">
                <a16:creationId xmlns:a16="http://schemas.microsoft.com/office/drawing/2014/main" id="{F3750D3D-66F0-35B1-3E96-8EB664AFC2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B83C5B-B825-C469-CCB3-85CBCBF58B27}"/>
              </a:ext>
            </a:extLst>
          </p:cNvPr>
          <p:cNvSpPr>
            <a:spLocks noGrp="1"/>
          </p:cNvSpPr>
          <p:nvPr>
            <p:ph type="sldNum" sz="quarter" idx="12"/>
          </p:nvPr>
        </p:nvSpPr>
        <p:spPr/>
        <p:txBody>
          <a:bodyPr/>
          <a:lstStyle/>
          <a:p>
            <a:fld id="{F9102C9B-D6A0-EB40-9F86-00DA59EEF01A}" type="slidenum">
              <a:rPr lang="en-US" smtClean="0"/>
              <a:t>‹#›</a:t>
            </a:fld>
            <a:endParaRPr lang="en-US"/>
          </a:p>
        </p:txBody>
      </p:sp>
    </p:spTree>
    <p:extLst>
      <p:ext uri="{BB962C8B-B14F-4D97-AF65-F5344CB8AC3E}">
        <p14:creationId xmlns:p14="http://schemas.microsoft.com/office/powerpoint/2010/main" val="38359214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0CE7E-ED91-3C7D-CCC3-D1C5BFDBCC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12346-6A43-62B8-69D0-6D6EEDB527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8CDECD-39B3-5A36-87EA-4EB6C88D6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F289FC-A0ED-2512-A5AA-D78B031341EE}"/>
              </a:ext>
            </a:extLst>
          </p:cNvPr>
          <p:cNvSpPr>
            <a:spLocks noGrp="1"/>
          </p:cNvSpPr>
          <p:nvPr>
            <p:ph type="dt" sz="half" idx="10"/>
          </p:nvPr>
        </p:nvSpPr>
        <p:spPr/>
        <p:txBody>
          <a:bodyPr/>
          <a:lstStyle/>
          <a:p>
            <a:fld id="{DE32DF78-D250-414A-A3FF-1A94A53D7CB7}" type="datetimeFigureOut">
              <a:rPr lang="en-US" smtClean="0"/>
              <a:t>11/30/25</a:t>
            </a:fld>
            <a:endParaRPr lang="en-US"/>
          </a:p>
        </p:txBody>
      </p:sp>
      <p:sp>
        <p:nvSpPr>
          <p:cNvPr id="6" name="Footer Placeholder 5">
            <a:extLst>
              <a:ext uri="{FF2B5EF4-FFF2-40B4-BE49-F238E27FC236}">
                <a16:creationId xmlns:a16="http://schemas.microsoft.com/office/drawing/2014/main" id="{9AE3B781-98CA-6A7B-2CD5-C86C9D6FAA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EFE335-FE12-6C75-77FD-460B7ECF45B4}"/>
              </a:ext>
            </a:extLst>
          </p:cNvPr>
          <p:cNvSpPr>
            <a:spLocks noGrp="1"/>
          </p:cNvSpPr>
          <p:nvPr>
            <p:ph type="sldNum" sz="quarter" idx="12"/>
          </p:nvPr>
        </p:nvSpPr>
        <p:spPr/>
        <p:txBody>
          <a:bodyPr/>
          <a:lstStyle/>
          <a:p>
            <a:fld id="{F9102C9B-D6A0-EB40-9F86-00DA59EEF01A}" type="slidenum">
              <a:rPr lang="en-US" smtClean="0"/>
              <a:t>‹#›</a:t>
            </a:fld>
            <a:endParaRPr lang="en-US"/>
          </a:p>
        </p:txBody>
      </p:sp>
    </p:spTree>
    <p:extLst>
      <p:ext uri="{BB962C8B-B14F-4D97-AF65-F5344CB8AC3E}">
        <p14:creationId xmlns:p14="http://schemas.microsoft.com/office/powerpoint/2010/main" val="33944781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0368-07F4-283A-DB3C-01D4A54D2F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9CD74-176A-30DF-0A9F-FFFB61A5F2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8FCA05-7DFB-0EF7-CDE5-A58FE7952D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0E6FE2-72B1-F48D-D91F-D5A561FF16E1}"/>
              </a:ext>
            </a:extLst>
          </p:cNvPr>
          <p:cNvSpPr>
            <a:spLocks noGrp="1"/>
          </p:cNvSpPr>
          <p:nvPr>
            <p:ph type="dt" sz="half" idx="10"/>
          </p:nvPr>
        </p:nvSpPr>
        <p:spPr/>
        <p:txBody>
          <a:bodyPr/>
          <a:lstStyle/>
          <a:p>
            <a:fld id="{DE32DF78-D250-414A-A3FF-1A94A53D7CB7}" type="datetimeFigureOut">
              <a:rPr lang="en-US" smtClean="0"/>
              <a:t>11/30/25</a:t>
            </a:fld>
            <a:endParaRPr lang="en-US"/>
          </a:p>
        </p:txBody>
      </p:sp>
      <p:sp>
        <p:nvSpPr>
          <p:cNvPr id="6" name="Footer Placeholder 5">
            <a:extLst>
              <a:ext uri="{FF2B5EF4-FFF2-40B4-BE49-F238E27FC236}">
                <a16:creationId xmlns:a16="http://schemas.microsoft.com/office/drawing/2014/main" id="{084AA3E5-DB76-4936-D96E-39C19005D3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BBA34E-1D9E-58C2-916E-E27475DF5FB9}"/>
              </a:ext>
            </a:extLst>
          </p:cNvPr>
          <p:cNvSpPr>
            <a:spLocks noGrp="1"/>
          </p:cNvSpPr>
          <p:nvPr>
            <p:ph type="sldNum" sz="quarter" idx="12"/>
          </p:nvPr>
        </p:nvSpPr>
        <p:spPr/>
        <p:txBody>
          <a:bodyPr/>
          <a:lstStyle/>
          <a:p>
            <a:fld id="{F9102C9B-D6A0-EB40-9F86-00DA59EEF01A}" type="slidenum">
              <a:rPr lang="en-US" smtClean="0"/>
              <a:t>‹#›</a:t>
            </a:fld>
            <a:endParaRPr lang="en-US"/>
          </a:p>
        </p:txBody>
      </p:sp>
    </p:spTree>
    <p:extLst>
      <p:ext uri="{BB962C8B-B14F-4D97-AF65-F5344CB8AC3E}">
        <p14:creationId xmlns:p14="http://schemas.microsoft.com/office/powerpoint/2010/main" val="1220988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347A9-485C-4FD1-5A2A-25A3CB4A25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4016C0-A4BA-FC05-E223-75513F17A1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BDB48-7F3E-90F9-507C-BE49517B8018}"/>
              </a:ext>
            </a:extLst>
          </p:cNvPr>
          <p:cNvSpPr>
            <a:spLocks noGrp="1"/>
          </p:cNvSpPr>
          <p:nvPr>
            <p:ph type="dt" sz="half" idx="10"/>
          </p:nvPr>
        </p:nvSpPr>
        <p:spPr/>
        <p:txBody>
          <a:bodyPr/>
          <a:lstStyle/>
          <a:p>
            <a:fld id="{DE32DF78-D250-414A-A3FF-1A94A53D7CB7}" type="datetimeFigureOut">
              <a:rPr lang="en-US" smtClean="0"/>
              <a:t>11/30/25</a:t>
            </a:fld>
            <a:endParaRPr lang="en-US"/>
          </a:p>
        </p:txBody>
      </p:sp>
      <p:sp>
        <p:nvSpPr>
          <p:cNvPr id="5" name="Footer Placeholder 4">
            <a:extLst>
              <a:ext uri="{FF2B5EF4-FFF2-40B4-BE49-F238E27FC236}">
                <a16:creationId xmlns:a16="http://schemas.microsoft.com/office/drawing/2014/main" id="{2F83B452-DFC0-C1DF-F7E3-67D89C6D5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5EF0D-10B8-4189-CDC9-545EBEC29CEA}"/>
              </a:ext>
            </a:extLst>
          </p:cNvPr>
          <p:cNvSpPr>
            <a:spLocks noGrp="1"/>
          </p:cNvSpPr>
          <p:nvPr>
            <p:ph type="sldNum" sz="quarter" idx="12"/>
          </p:nvPr>
        </p:nvSpPr>
        <p:spPr/>
        <p:txBody>
          <a:bodyPr/>
          <a:lstStyle/>
          <a:p>
            <a:fld id="{F9102C9B-D6A0-EB40-9F86-00DA59EEF01A}" type="slidenum">
              <a:rPr lang="en-US" smtClean="0"/>
              <a:t>‹#›</a:t>
            </a:fld>
            <a:endParaRPr lang="en-US"/>
          </a:p>
        </p:txBody>
      </p:sp>
    </p:spTree>
    <p:extLst>
      <p:ext uri="{BB962C8B-B14F-4D97-AF65-F5344CB8AC3E}">
        <p14:creationId xmlns:p14="http://schemas.microsoft.com/office/powerpoint/2010/main" val="2399081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C4DD59-706C-8BA0-0CA2-8C7AFB253A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CEBF7F-D93E-B37B-6C6F-19DFCB7205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37B207-BD47-96E7-DBC9-D200588DBBEE}"/>
              </a:ext>
            </a:extLst>
          </p:cNvPr>
          <p:cNvSpPr>
            <a:spLocks noGrp="1"/>
          </p:cNvSpPr>
          <p:nvPr>
            <p:ph type="dt" sz="half" idx="10"/>
          </p:nvPr>
        </p:nvSpPr>
        <p:spPr/>
        <p:txBody>
          <a:bodyPr/>
          <a:lstStyle/>
          <a:p>
            <a:fld id="{DE32DF78-D250-414A-A3FF-1A94A53D7CB7}" type="datetimeFigureOut">
              <a:rPr lang="en-US" smtClean="0"/>
              <a:t>11/30/25</a:t>
            </a:fld>
            <a:endParaRPr lang="en-US"/>
          </a:p>
        </p:txBody>
      </p:sp>
      <p:sp>
        <p:nvSpPr>
          <p:cNvPr id="5" name="Footer Placeholder 4">
            <a:extLst>
              <a:ext uri="{FF2B5EF4-FFF2-40B4-BE49-F238E27FC236}">
                <a16:creationId xmlns:a16="http://schemas.microsoft.com/office/drawing/2014/main" id="{E661883F-CE42-CEF5-1A31-BB3F2675A7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09F8B-664E-1E32-1E54-E6CB8D67F815}"/>
              </a:ext>
            </a:extLst>
          </p:cNvPr>
          <p:cNvSpPr>
            <a:spLocks noGrp="1"/>
          </p:cNvSpPr>
          <p:nvPr>
            <p:ph type="sldNum" sz="quarter" idx="12"/>
          </p:nvPr>
        </p:nvSpPr>
        <p:spPr/>
        <p:txBody>
          <a:bodyPr/>
          <a:lstStyle/>
          <a:p>
            <a:fld id="{F9102C9B-D6A0-EB40-9F86-00DA59EEF01A}" type="slidenum">
              <a:rPr lang="en-US" smtClean="0"/>
              <a:t>‹#›</a:t>
            </a:fld>
            <a:endParaRPr lang="en-US"/>
          </a:p>
        </p:txBody>
      </p:sp>
    </p:spTree>
    <p:extLst>
      <p:ext uri="{BB962C8B-B14F-4D97-AF65-F5344CB8AC3E}">
        <p14:creationId xmlns:p14="http://schemas.microsoft.com/office/powerpoint/2010/main" val="30854419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35" indent="0" algn="ctr">
              <a:buNone/>
              <a:defRPr/>
            </a:lvl2pPr>
            <a:lvl3pPr marL="914469" indent="0" algn="ctr">
              <a:buNone/>
              <a:defRPr/>
            </a:lvl3pPr>
            <a:lvl4pPr marL="1371704" indent="0" algn="ctr">
              <a:buNone/>
              <a:defRPr/>
            </a:lvl4pPr>
            <a:lvl5pPr marL="1828937" indent="0" algn="ctr">
              <a:buNone/>
              <a:defRPr/>
            </a:lvl5pPr>
            <a:lvl6pPr marL="2286172" indent="0" algn="ctr">
              <a:buNone/>
              <a:defRPr/>
            </a:lvl6pPr>
            <a:lvl7pPr marL="2743405" indent="0" algn="ctr">
              <a:buNone/>
              <a:defRPr/>
            </a:lvl7pPr>
            <a:lvl8pPr marL="3200640" indent="0" algn="ctr">
              <a:buNone/>
              <a:defRPr/>
            </a:lvl8pPr>
            <a:lvl9pPr marL="365787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6CCFC4-B0BD-2149-AC1B-997365A66705}" type="slidenum">
              <a:rPr lang="en-US" altLang="en-US"/>
              <a:pPr>
                <a:defRPr/>
              </a:pPr>
              <a:t>‹#›</a:t>
            </a:fld>
            <a:endParaRPr lang="en-US" altLang="en-US"/>
          </a:p>
        </p:txBody>
      </p:sp>
    </p:spTree>
    <p:extLst>
      <p:ext uri="{BB962C8B-B14F-4D97-AF65-F5344CB8AC3E}">
        <p14:creationId xmlns:p14="http://schemas.microsoft.com/office/powerpoint/2010/main" val="28428760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85DF55-6ECB-A248-9C93-8DD095B1CE52}" type="slidenum">
              <a:rPr lang="en-US" altLang="en-US"/>
              <a:pPr>
                <a:defRPr/>
              </a:pPr>
              <a:t>‹#›</a:t>
            </a:fld>
            <a:endParaRPr lang="en-US" altLang="en-US"/>
          </a:p>
        </p:txBody>
      </p:sp>
    </p:spTree>
    <p:extLst>
      <p:ext uri="{BB962C8B-B14F-4D97-AF65-F5344CB8AC3E}">
        <p14:creationId xmlns:p14="http://schemas.microsoft.com/office/powerpoint/2010/main" val="38910582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35" indent="0">
              <a:buNone/>
              <a:defRPr sz="1800"/>
            </a:lvl2pPr>
            <a:lvl3pPr marL="914469" indent="0">
              <a:buNone/>
              <a:defRPr sz="1600"/>
            </a:lvl3pPr>
            <a:lvl4pPr marL="1371704" indent="0">
              <a:buNone/>
              <a:defRPr sz="1400"/>
            </a:lvl4pPr>
            <a:lvl5pPr marL="1828937" indent="0">
              <a:buNone/>
              <a:defRPr sz="1400"/>
            </a:lvl5pPr>
            <a:lvl6pPr marL="2286172" indent="0">
              <a:buNone/>
              <a:defRPr sz="1400"/>
            </a:lvl6pPr>
            <a:lvl7pPr marL="2743405" indent="0">
              <a:buNone/>
              <a:defRPr sz="1400"/>
            </a:lvl7pPr>
            <a:lvl8pPr marL="3200640" indent="0">
              <a:buNone/>
              <a:defRPr sz="1400"/>
            </a:lvl8pPr>
            <a:lvl9pPr marL="365787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EE7AAC-1500-1E46-9E7D-7F545A3B8E94}" type="slidenum">
              <a:rPr lang="en-US" altLang="en-US"/>
              <a:pPr>
                <a:defRPr/>
              </a:pPr>
              <a:t>‹#›</a:t>
            </a:fld>
            <a:endParaRPr lang="en-US" altLang="en-US"/>
          </a:p>
        </p:txBody>
      </p:sp>
    </p:spTree>
    <p:extLst>
      <p:ext uri="{BB962C8B-B14F-4D97-AF65-F5344CB8AC3E}">
        <p14:creationId xmlns:p14="http://schemas.microsoft.com/office/powerpoint/2010/main" val="16341219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072411-173B-9547-A78F-BC959DA26010}" type="slidenum">
              <a:rPr lang="en-US" altLang="en-US"/>
              <a:pPr>
                <a:defRPr/>
              </a:pPr>
              <a:t>‹#›</a:t>
            </a:fld>
            <a:endParaRPr lang="en-US" altLang="en-US"/>
          </a:p>
        </p:txBody>
      </p:sp>
    </p:spTree>
    <p:extLst>
      <p:ext uri="{BB962C8B-B14F-4D97-AF65-F5344CB8AC3E}">
        <p14:creationId xmlns:p14="http://schemas.microsoft.com/office/powerpoint/2010/main" val="14383826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p:spPr>
        <p:txBody>
          <a:bodyPr anchor="b"/>
          <a:lstStyle>
            <a:lvl1pPr marL="0" indent="0">
              <a:buNone/>
              <a:defRPr sz="2400" b="1"/>
            </a:lvl1pPr>
            <a:lvl2pPr marL="457235" indent="0">
              <a:buNone/>
              <a:defRPr sz="2000" b="1"/>
            </a:lvl2pPr>
            <a:lvl3pPr marL="914469" indent="0">
              <a:buNone/>
              <a:defRPr sz="1800" b="1"/>
            </a:lvl3pPr>
            <a:lvl4pPr marL="1371704" indent="0">
              <a:buNone/>
              <a:defRPr sz="1600" b="1"/>
            </a:lvl4pPr>
            <a:lvl5pPr marL="1828937" indent="0">
              <a:buNone/>
              <a:defRPr sz="1600" b="1"/>
            </a:lvl5pPr>
            <a:lvl6pPr marL="2286172" indent="0">
              <a:buNone/>
              <a:defRPr sz="1600" b="1"/>
            </a:lvl6pPr>
            <a:lvl7pPr marL="2743405" indent="0">
              <a:buNone/>
              <a:defRPr sz="1600" b="1"/>
            </a:lvl7pPr>
            <a:lvl8pPr marL="3200640" indent="0">
              <a:buNone/>
              <a:defRPr sz="1600" b="1"/>
            </a:lvl8pPr>
            <a:lvl9pPr marL="365787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5"/>
            <a:ext cx="5389033" cy="639763"/>
          </a:xfrm>
        </p:spPr>
        <p:txBody>
          <a:bodyPr anchor="b"/>
          <a:lstStyle>
            <a:lvl1pPr marL="0" indent="0">
              <a:buNone/>
              <a:defRPr sz="2400" b="1"/>
            </a:lvl1pPr>
            <a:lvl2pPr marL="457235" indent="0">
              <a:buNone/>
              <a:defRPr sz="2000" b="1"/>
            </a:lvl2pPr>
            <a:lvl3pPr marL="914469" indent="0">
              <a:buNone/>
              <a:defRPr sz="1800" b="1"/>
            </a:lvl3pPr>
            <a:lvl4pPr marL="1371704" indent="0">
              <a:buNone/>
              <a:defRPr sz="1600" b="1"/>
            </a:lvl4pPr>
            <a:lvl5pPr marL="1828937" indent="0">
              <a:buNone/>
              <a:defRPr sz="1600" b="1"/>
            </a:lvl5pPr>
            <a:lvl6pPr marL="2286172" indent="0">
              <a:buNone/>
              <a:defRPr sz="1600" b="1"/>
            </a:lvl6pPr>
            <a:lvl7pPr marL="2743405" indent="0">
              <a:buNone/>
              <a:defRPr sz="1600" b="1"/>
            </a:lvl7pPr>
            <a:lvl8pPr marL="3200640" indent="0">
              <a:buNone/>
              <a:defRPr sz="1600" b="1"/>
            </a:lvl8pPr>
            <a:lvl9pPr marL="365787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51F0809-BEDA-9441-A086-6F2AE062CB15}" type="slidenum">
              <a:rPr lang="en-US" altLang="en-US"/>
              <a:pPr>
                <a:defRPr/>
              </a:pPr>
              <a:t>‹#›</a:t>
            </a:fld>
            <a:endParaRPr lang="en-US" altLang="en-US"/>
          </a:p>
        </p:txBody>
      </p:sp>
    </p:spTree>
    <p:extLst>
      <p:ext uri="{BB962C8B-B14F-4D97-AF65-F5344CB8AC3E}">
        <p14:creationId xmlns:p14="http://schemas.microsoft.com/office/powerpoint/2010/main" val="2649215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45AB5-F9FA-60E8-F6E7-3A355E6EA8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40161E-D87E-A165-5CEA-09C34C20F6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ABC196-9864-46B9-A060-A96AE5D0C5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F5A587-7222-AB29-5293-052BDAC130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864D0C-FC28-4373-E7FA-F05D5E52FC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1C857C-BA30-96FE-D593-1A3EBAAA7FF9}"/>
              </a:ext>
            </a:extLst>
          </p:cNvPr>
          <p:cNvSpPr>
            <a:spLocks noGrp="1"/>
          </p:cNvSpPr>
          <p:nvPr>
            <p:ph type="dt" sz="half" idx="10"/>
          </p:nvPr>
        </p:nvSpPr>
        <p:spPr/>
        <p:txBody>
          <a:bodyPr/>
          <a:lstStyle/>
          <a:p>
            <a:fld id="{7866ECAB-88DD-264C-89C6-E056AC816DCD}" type="datetimeFigureOut">
              <a:rPr lang="en-US" smtClean="0"/>
              <a:t>11/30/25</a:t>
            </a:fld>
            <a:endParaRPr lang="en-US"/>
          </a:p>
        </p:txBody>
      </p:sp>
      <p:sp>
        <p:nvSpPr>
          <p:cNvPr id="8" name="Footer Placeholder 7">
            <a:extLst>
              <a:ext uri="{FF2B5EF4-FFF2-40B4-BE49-F238E27FC236}">
                <a16:creationId xmlns:a16="http://schemas.microsoft.com/office/drawing/2014/main" id="{ED666AE5-A057-11F1-015F-AF6AAE94C7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068CB2-277C-C243-6DBB-280679585BF1}"/>
              </a:ext>
            </a:extLst>
          </p:cNvPr>
          <p:cNvSpPr>
            <a:spLocks noGrp="1"/>
          </p:cNvSpPr>
          <p:nvPr>
            <p:ph type="sldNum" sz="quarter" idx="12"/>
          </p:nvPr>
        </p:nvSpPr>
        <p:spPr/>
        <p:txBody>
          <a:bodyPr/>
          <a:lstStyle/>
          <a:p>
            <a:fld id="{DF521DC7-DA15-AA4D-81AA-DC38B8A4F942}" type="slidenum">
              <a:rPr lang="en-US" smtClean="0"/>
              <a:t>‹#›</a:t>
            </a:fld>
            <a:endParaRPr lang="en-US"/>
          </a:p>
        </p:txBody>
      </p:sp>
    </p:spTree>
    <p:extLst>
      <p:ext uri="{BB962C8B-B14F-4D97-AF65-F5344CB8AC3E}">
        <p14:creationId xmlns:p14="http://schemas.microsoft.com/office/powerpoint/2010/main" val="40878369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41C1B8B-B5D0-5043-A2F2-0FC8AA1F7A92}" type="slidenum">
              <a:rPr lang="en-US" altLang="en-US"/>
              <a:pPr>
                <a:defRPr/>
              </a:pPr>
              <a:t>‹#›</a:t>
            </a:fld>
            <a:endParaRPr lang="en-US" altLang="en-US"/>
          </a:p>
        </p:txBody>
      </p:sp>
    </p:spTree>
    <p:extLst>
      <p:ext uri="{BB962C8B-B14F-4D97-AF65-F5344CB8AC3E}">
        <p14:creationId xmlns:p14="http://schemas.microsoft.com/office/powerpoint/2010/main" val="33540577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DAB91C-2599-DC46-886D-834431615B67}" type="slidenum">
              <a:rPr lang="en-US" altLang="en-US"/>
              <a:pPr>
                <a:defRPr/>
              </a:pPr>
              <a:t>‹#›</a:t>
            </a:fld>
            <a:endParaRPr lang="en-US" altLang="en-US"/>
          </a:p>
        </p:txBody>
      </p:sp>
    </p:spTree>
    <p:extLst>
      <p:ext uri="{BB962C8B-B14F-4D97-AF65-F5344CB8AC3E}">
        <p14:creationId xmlns:p14="http://schemas.microsoft.com/office/powerpoint/2010/main" val="40471424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35" indent="0">
              <a:buNone/>
              <a:defRPr sz="1200"/>
            </a:lvl2pPr>
            <a:lvl3pPr marL="914469" indent="0">
              <a:buNone/>
              <a:defRPr sz="1000"/>
            </a:lvl3pPr>
            <a:lvl4pPr marL="1371704" indent="0">
              <a:buNone/>
              <a:defRPr sz="900"/>
            </a:lvl4pPr>
            <a:lvl5pPr marL="1828937" indent="0">
              <a:buNone/>
              <a:defRPr sz="900"/>
            </a:lvl5pPr>
            <a:lvl6pPr marL="2286172" indent="0">
              <a:buNone/>
              <a:defRPr sz="900"/>
            </a:lvl6pPr>
            <a:lvl7pPr marL="2743405" indent="0">
              <a:buNone/>
              <a:defRPr sz="900"/>
            </a:lvl7pPr>
            <a:lvl8pPr marL="3200640" indent="0">
              <a:buNone/>
              <a:defRPr sz="900"/>
            </a:lvl8pPr>
            <a:lvl9pPr marL="365787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21562D-208A-E844-B36A-1A6D6AF39DA6}" type="slidenum">
              <a:rPr lang="en-US" altLang="en-US"/>
              <a:pPr>
                <a:defRPr/>
              </a:pPr>
              <a:t>‹#›</a:t>
            </a:fld>
            <a:endParaRPr lang="en-US" altLang="en-US"/>
          </a:p>
        </p:txBody>
      </p:sp>
    </p:spTree>
    <p:extLst>
      <p:ext uri="{BB962C8B-B14F-4D97-AF65-F5344CB8AC3E}">
        <p14:creationId xmlns:p14="http://schemas.microsoft.com/office/powerpoint/2010/main" val="5289858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35" indent="0">
              <a:buNone/>
              <a:defRPr sz="2800"/>
            </a:lvl2pPr>
            <a:lvl3pPr marL="914469" indent="0">
              <a:buNone/>
              <a:defRPr sz="2400"/>
            </a:lvl3pPr>
            <a:lvl4pPr marL="1371704" indent="0">
              <a:buNone/>
              <a:defRPr sz="2000"/>
            </a:lvl4pPr>
            <a:lvl5pPr marL="1828937" indent="0">
              <a:buNone/>
              <a:defRPr sz="2000"/>
            </a:lvl5pPr>
            <a:lvl6pPr marL="2286172" indent="0">
              <a:buNone/>
              <a:defRPr sz="2000"/>
            </a:lvl6pPr>
            <a:lvl7pPr marL="2743405" indent="0">
              <a:buNone/>
              <a:defRPr sz="2000"/>
            </a:lvl7pPr>
            <a:lvl8pPr marL="3200640" indent="0">
              <a:buNone/>
              <a:defRPr sz="2000"/>
            </a:lvl8pPr>
            <a:lvl9pPr marL="3657875" indent="0">
              <a:buNone/>
              <a:defRPr sz="2000"/>
            </a:lvl9pPr>
          </a:lstStyle>
          <a:p>
            <a:pPr lvl="0"/>
            <a:endParaRPr lang="en-US" noProof="0"/>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00"/>
            </a:lvl1pPr>
            <a:lvl2pPr marL="457235" indent="0">
              <a:buNone/>
              <a:defRPr sz="1200"/>
            </a:lvl2pPr>
            <a:lvl3pPr marL="914469" indent="0">
              <a:buNone/>
              <a:defRPr sz="1000"/>
            </a:lvl3pPr>
            <a:lvl4pPr marL="1371704" indent="0">
              <a:buNone/>
              <a:defRPr sz="900"/>
            </a:lvl4pPr>
            <a:lvl5pPr marL="1828937" indent="0">
              <a:buNone/>
              <a:defRPr sz="900"/>
            </a:lvl5pPr>
            <a:lvl6pPr marL="2286172" indent="0">
              <a:buNone/>
              <a:defRPr sz="900"/>
            </a:lvl6pPr>
            <a:lvl7pPr marL="2743405" indent="0">
              <a:buNone/>
              <a:defRPr sz="900"/>
            </a:lvl7pPr>
            <a:lvl8pPr marL="3200640" indent="0">
              <a:buNone/>
              <a:defRPr sz="900"/>
            </a:lvl8pPr>
            <a:lvl9pPr marL="365787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8B2C9F-696C-6F46-B7D0-B74EE9909489}" type="slidenum">
              <a:rPr lang="en-US" altLang="en-US"/>
              <a:pPr>
                <a:defRPr/>
              </a:pPr>
              <a:t>‹#›</a:t>
            </a:fld>
            <a:endParaRPr lang="en-US" altLang="en-US"/>
          </a:p>
        </p:txBody>
      </p:sp>
    </p:spTree>
    <p:extLst>
      <p:ext uri="{BB962C8B-B14F-4D97-AF65-F5344CB8AC3E}">
        <p14:creationId xmlns:p14="http://schemas.microsoft.com/office/powerpoint/2010/main" val="34270940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3A0B27-1D3E-2043-B45B-BBA669571830}" type="slidenum">
              <a:rPr lang="en-US" altLang="en-US"/>
              <a:pPr>
                <a:defRPr/>
              </a:pPr>
              <a:t>‹#›</a:t>
            </a:fld>
            <a:endParaRPr lang="en-US" altLang="en-US"/>
          </a:p>
        </p:txBody>
      </p:sp>
    </p:spTree>
    <p:extLst>
      <p:ext uri="{BB962C8B-B14F-4D97-AF65-F5344CB8AC3E}">
        <p14:creationId xmlns:p14="http://schemas.microsoft.com/office/powerpoint/2010/main" val="23179780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80A1B2-8FE5-1141-9E90-AAE3770DEAE4}" type="slidenum">
              <a:rPr lang="en-US" altLang="en-US"/>
              <a:pPr>
                <a:defRPr/>
              </a:pPr>
              <a:t>‹#›</a:t>
            </a:fld>
            <a:endParaRPr lang="en-US" altLang="en-US"/>
          </a:p>
        </p:txBody>
      </p:sp>
    </p:spTree>
    <p:extLst>
      <p:ext uri="{BB962C8B-B14F-4D97-AF65-F5344CB8AC3E}">
        <p14:creationId xmlns:p14="http://schemas.microsoft.com/office/powerpoint/2010/main" val="8804922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12" indent="0" algn="ctr">
              <a:buNone/>
              <a:defRPr/>
            </a:lvl2pPr>
            <a:lvl3pPr marL="914423" indent="0" algn="ctr">
              <a:buNone/>
              <a:defRPr/>
            </a:lvl3pPr>
            <a:lvl4pPr marL="1371635" indent="0" algn="ctr">
              <a:buNone/>
              <a:defRPr/>
            </a:lvl4pPr>
            <a:lvl5pPr marL="1828845" indent="0" algn="ctr">
              <a:buNone/>
              <a:defRPr/>
            </a:lvl5pPr>
            <a:lvl6pPr marL="2286058" indent="0" algn="ctr">
              <a:buNone/>
              <a:defRPr/>
            </a:lvl6pPr>
            <a:lvl7pPr marL="2743268" indent="0" algn="ctr">
              <a:buNone/>
              <a:defRPr/>
            </a:lvl7pPr>
            <a:lvl8pPr marL="3200480" indent="0" algn="ctr">
              <a:buNone/>
              <a:defRPr/>
            </a:lvl8pPr>
            <a:lvl9pPr marL="3657692"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5A60F7-28ED-5E40-A3CC-F5B5CBDB6FB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717297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B12288-C54B-404E-919D-64144B1CE02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64558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lvl1pPr>
            <a:lvl2pPr marL="457212" indent="0">
              <a:buNone/>
              <a:defRPr sz="1800"/>
            </a:lvl2pPr>
            <a:lvl3pPr marL="914423" indent="0">
              <a:buNone/>
              <a:defRPr sz="1600"/>
            </a:lvl3pPr>
            <a:lvl4pPr marL="1371635" indent="0">
              <a:buNone/>
              <a:defRPr sz="1400"/>
            </a:lvl4pPr>
            <a:lvl5pPr marL="1828845" indent="0">
              <a:buNone/>
              <a:defRPr sz="1400"/>
            </a:lvl5pPr>
            <a:lvl6pPr marL="2286058" indent="0">
              <a:buNone/>
              <a:defRPr sz="1400"/>
            </a:lvl6pPr>
            <a:lvl7pPr marL="2743268" indent="0">
              <a:buNone/>
              <a:defRPr sz="1400"/>
            </a:lvl7pPr>
            <a:lvl8pPr marL="3200480" indent="0">
              <a:buNone/>
              <a:defRPr sz="1400"/>
            </a:lvl8pPr>
            <a:lvl9pPr marL="365769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8B8641-FD79-7442-9997-9F5778F75A0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393896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F54FBA-1476-554F-B5B3-01C06E7853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35748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F190C-F80A-3B0D-CF6E-069F214A3A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43EFD5-3BFA-69EF-463D-1F93C9199208}"/>
              </a:ext>
            </a:extLst>
          </p:cNvPr>
          <p:cNvSpPr>
            <a:spLocks noGrp="1"/>
          </p:cNvSpPr>
          <p:nvPr>
            <p:ph type="dt" sz="half" idx="10"/>
          </p:nvPr>
        </p:nvSpPr>
        <p:spPr/>
        <p:txBody>
          <a:bodyPr/>
          <a:lstStyle/>
          <a:p>
            <a:fld id="{7866ECAB-88DD-264C-89C6-E056AC816DCD}" type="datetimeFigureOut">
              <a:rPr lang="en-US" smtClean="0"/>
              <a:t>11/30/25</a:t>
            </a:fld>
            <a:endParaRPr lang="en-US"/>
          </a:p>
        </p:txBody>
      </p:sp>
      <p:sp>
        <p:nvSpPr>
          <p:cNvPr id="4" name="Footer Placeholder 3">
            <a:extLst>
              <a:ext uri="{FF2B5EF4-FFF2-40B4-BE49-F238E27FC236}">
                <a16:creationId xmlns:a16="http://schemas.microsoft.com/office/drawing/2014/main" id="{F962CD29-20F8-2CD5-71A0-4D02987119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BA5060-C6F3-5A54-60F9-6FCFACE7BC10}"/>
              </a:ext>
            </a:extLst>
          </p:cNvPr>
          <p:cNvSpPr>
            <a:spLocks noGrp="1"/>
          </p:cNvSpPr>
          <p:nvPr>
            <p:ph type="sldNum" sz="quarter" idx="12"/>
          </p:nvPr>
        </p:nvSpPr>
        <p:spPr/>
        <p:txBody>
          <a:bodyPr/>
          <a:lstStyle/>
          <a:p>
            <a:fld id="{DF521DC7-DA15-AA4D-81AA-DC38B8A4F942}" type="slidenum">
              <a:rPr lang="en-US" smtClean="0"/>
              <a:t>‹#›</a:t>
            </a:fld>
            <a:endParaRPr lang="en-US"/>
          </a:p>
        </p:txBody>
      </p:sp>
    </p:spTree>
    <p:extLst>
      <p:ext uri="{BB962C8B-B14F-4D97-AF65-F5344CB8AC3E}">
        <p14:creationId xmlns:p14="http://schemas.microsoft.com/office/powerpoint/2010/main" val="23913840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EF25A65-45EF-6A44-9231-B290F6FDB8F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538986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98F14CB-0824-5348-87AA-543ACAB022D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91710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2F75A3-64BC-2747-A85B-382144DA6FC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94036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12" indent="0">
              <a:buNone/>
              <a:defRPr sz="1200"/>
            </a:lvl2pPr>
            <a:lvl3pPr marL="914423" indent="0">
              <a:buNone/>
              <a:defRPr sz="1000"/>
            </a:lvl3pPr>
            <a:lvl4pPr marL="1371635" indent="0">
              <a:buNone/>
              <a:defRPr sz="900"/>
            </a:lvl4pPr>
            <a:lvl5pPr marL="1828845" indent="0">
              <a:buNone/>
              <a:defRPr sz="900"/>
            </a:lvl5pPr>
            <a:lvl6pPr marL="2286058" indent="0">
              <a:buNone/>
              <a:defRPr sz="900"/>
            </a:lvl6pPr>
            <a:lvl7pPr marL="2743268" indent="0">
              <a:buNone/>
              <a:defRPr sz="900"/>
            </a:lvl7pPr>
            <a:lvl8pPr marL="3200480" indent="0">
              <a:buNone/>
              <a:defRPr sz="900"/>
            </a:lvl8pPr>
            <a:lvl9pPr marL="365769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3ED07C-242A-4B4E-AD85-223786026B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076533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8" indent="0">
              <a:buNone/>
              <a:defRPr sz="2000"/>
            </a:lvl6pPr>
            <a:lvl7pPr marL="2743268" indent="0">
              <a:buNone/>
              <a:defRPr sz="2000"/>
            </a:lvl7pPr>
            <a:lvl8pPr marL="3200480" indent="0">
              <a:buNone/>
              <a:defRPr sz="2000"/>
            </a:lvl8pPr>
            <a:lvl9pPr marL="3657692"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12" indent="0">
              <a:buNone/>
              <a:defRPr sz="1200"/>
            </a:lvl2pPr>
            <a:lvl3pPr marL="914423" indent="0">
              <a:buNone/>
              <a:defRPr sz="1000"/>
            </a:lvl3pPr>
            <a:lvl4pPr marL="1371635" indent="0">
              <a:buNone/>
              <a:defRPr sz="900"/>
            </a:lvl4pPr>
            <a:lvl5pPr marL="1828845" indent="0">
              <a:buNone/>
              <a:defRPr sz="900"/>
            </a:lvl5pPr>
            <a:lvl6pPr marL="2286058" indent="0">
              <a:buNone/>
              <a:defRPr sz="900"/>
            </a:lvl6pPr>
            <a:lvl7pPr marL="2743268" indent="0">
              <a:buNone/>
              <a:defRPr sz="900"/>
            </a:lvl7pPr>
            <a:lvl8pPr marL="3200480" indent="0">
              <a:buNone/>
              <a:defRPr sz="900"/>
            </a:lvl8pPr>
            <a:lvl9pPr marL="365769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4EFDF4-3419-8D40-8529-61D9D9DB889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61690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D2D1FC-4CA6-B045-AD1B-9E1084F992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59198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330B1-8DB3-A348-81D1-0684D56BE40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558295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838764" y="5015893"/>
            <a:ext cx="2545295" cy="514451"/>
          </a:xfrm>
        </p:spPr>
        <p:txBody>
          <a:bodyPr>
            <a:normAutofit/>
          </a:bodyPr>
          <a:lstStyle>
            <a:lvl1pPr>
              <a:defRPr sz="2133"/>
            </a:lvl1pPr>
          </a:lstStyle>
          <a:p>
            <a:pPr lvl="0"/>
            <a:r>
              <a:rPr lang="en-US" dirty="0"/>
              <a:t>Add Your Subtitle</a:t>
            </a:r>
          </a:p>
        </p:txBody>
      </p:sp>
      <p:sp>
        <p:nvSpPr>
          <p:cNvPr id="6" name="Title 1"/>
          <p:cNvSpPr>
            <a:spLocks noGrp="1"/>
          </p:cNvSpPr>
          <p:nvPr>
            <p:ph type="title" hasCustomPrompt="1"/>
          </p:nvPr>
        </p:nvSpPr>
        <p:spPr>
          <a:xfrm>
            <a:off x="3774366" y="1446891"/>
            <a:ext cx="6942699" cy="3569001"/>
          </a:xfrm>
        </p:spPr>
        <p:txBody>
          <a:bodyPr>
            <a:normAutofit/>
          </a:bodyPr>
          <a:lstStyle>
            <a:lvl1pPr>
              <a:defRPr sz="4268"/>
            </a:lvl1pPr>
          </a:lstStyle>
          <a:p>
            <a:r>
              <a:rPr lang="en-US" dirty="0"/>
              <a:t>Add Your Title</a:t>
            </a:r>
          </a:p>
        </p:txBody>
      </p:sp>
    </p:spTree>
    <p:extLst>
      <p:ext uri="{BB962C8B-B14F-4D97-AF65-F5344CB8AC3E}">
        <p14:creationId xmlns:p14="http://schemas.microsoft.com/office/powerpoint/2010/main" val="33351332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1406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1" hasCustomPrompt="1"/>
          </p:nvPr>
        </p:nvSpPr>
        <p:spPr>
          <a:xfrm>
            <a:off x="3812868" y="5222324"/>
            <a:ext cx="4333880" cy="389863"/>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3597100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F9107F-BBFB-2351-973D-B43090CE6EB2}"/>
              </a:ext>
            </a:extLst>
          </p:cNvPr>
          <p:cNvSpPr>
            <a:spLocks noGrp="1"/>
          </p:cNvSpPr>
          <p:nvPr>
            <p:ph type="dt" sz="half" idx="10"/>
          </p:nvPr>
        </p:nvSpPr>
        <p:spPr/>
        <p:txBody>
          <a:bodyPr/>
          <a:lstStyle/>
          <a:p>
            <a:fld id="{7866ECAB-88DD-264C-89C6-E056AC816DCD}" type="datetimeFigureOut">
              <a:rPr lang="en-US" smtClean="0"/>
              <a:t>11/30/25</a:t>
            </a:fld>
            <a:endParaRPr lang="en-US"/>
          </a:p>
        </p:txBody>
      </p:sp>
      <p:sp>
        <p:nvSpPr>
          <p:cNvPr id="3" name="Footer Placeholder 2">
            <a:extLst>
              <a:ext uri="{FF2B5EF4-FFF2-40B4-BE49-F238E27FC236}">
                <a16:creationId xmlns:a16="http://schemas.microsoft.com/office/drawing/2014/main" id="{98988797-BDE7-1DE8-EC6F-1F7534D47D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3AEDE1-EA2D-12F3-55D3-94ED64392521}"/>
              </a:ext>
            </a:extLst>
          </p:cNvPr>
          <p:cNvSpPr>
            <a:spLocks noGrp="1"/>
          </p:cNvSpPr>
          <p:nvPr>
            <p:ph type="sldNum" sz="quarter" idx="12"/>
          </p:nvPr>
        </p:nvSpPr>
        <p:spPr/>
        <p:txBody>
          <a:bodyPr/>
          <a:lstStyle/>
          <a:p>
            <a:fld id="{DF521DC7-DA15-AA4D-81AA-DC38B8A4F942}" type="slidenum">
              <a:rPr lang="en-US" smtClean="0"/>
              <a:t>‹#›</a:t>
            </a:fld>
            <a:endParaRPr lang="en-US"/>
          </a:p>
        </p:txBody>
      </p:sp>
    </p:spTree>
    <p:extLst>
      <p:ext uri="{BB962C8B-B14F-4D97-AF65-F5344CB8AC3E}">
        <p14:creationId xmlns:p14="http://schemas.microsoft.com/office/powerpoint/2010/main" val="26583947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15035" y="558386"/>
            <a:ext cx="6639517" cy="3065268"/>
          </a:xfrm>
        </p:spPr>
        <p:txBody>
          <a:bodyPr/>
          <a:lstStyle/>
          <a:p>
            <a:r>
              <a:rPr lang="en-US" dirty="0"/>
              <a:t>Add Your Title</a:t>
            </a:r>
          </a:p>
        </p:txBody>
      </p:sp>
      <p:sp>
        <p:nvSpPr>
          <p:cNvPr id="5" name="Text Placeholder 3"/>
          <p:cNvSpPr>
            <a:spLocks noGrp="1"/>
          </p:cNvSpPr>
          <p:nvPr>
            <p:ph type="body" sz="quarter" idx="11" hasCustomPrompt="1"/>
          </p:nvPr>
        </p:nvSpPr>
        <p:spPr>
          <a:xfrm>
            <a:off x="3812868" y="5222324"/>
            <a:ext cx="4333880" cy="389863"/>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36715550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78918" y="367104"/>
            <a:ext cx="11414921" cy="442147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1868806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378918" y="367104"/>
            <a:ext cx="11414921" cy="442147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1502547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660982" y="4914432"/>
            <a:ext cx="2758115" cy="1278939"/>
          </a:xfrm>
        </p:spPr>
        <p:txBody>
          <a:bodyPr>
            <a:normAutofit/>
          </a:bodyPr>
          <a:lstStyle>
            <a:lvl1pPr>
              <a:defRPr sz="2133"/>
            </a:lvl1pPr>
          </a:lstStyle>
          <a:p>
            <a:r>
              <a:rPr lang="en-US" dirty="0"/>
              <a:t>Add Your Title</a:t>
            </a:r>
          </a:p>
        </p:txBody>
      </p:sp>
      <p:sp>
        <p:nvSpPr>
          <p:cNvPr id="6" name="Text Placeholder 6"/>
          <p:cNvSpPr>
            <a:spLocks noGrp="1"/>
          </p:cNvSpPr>
          <p:nvPr>
            <p:ph type="body" sz="quarter" idx="10" hasCustomPrompt="1"/>
          </p:nvPr>
        </p:nvSpPr>
        <p:spPr>
          <a:xfrm>
            <a:off x="378918" y="367104"/>
            <a:ext cx="11414921" cy="442147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4109823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616" indent="0">
              <a:buNone/>
              <a:defRPr/>
            </a:lvl2pPr>
            <a:lvl3pPr marL="1219231" indent="0">
              <a:buFont typeface="Arial"/>
              <a:buNone/>
              <a:defRPr/>
            </a:lvl3pPr>
            <a:lvl4pPr marL="1828845" indent="0">
              <a:buFont typeface="Arial"/>
              <a:buNone/>
              <a:defRPr/>
            </a:lvl4pPr>
            <a:lvl5pPr marL="2438461"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4" y="5361519"/>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24468791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5805547"/>
          </a:xfrm>
        </p:spPr>
        <p:txBody>
          <a:bodyPr anchor="ctr"/>
          <a:lstStyle>
            <a:lvl1pPr marL="0" indent="0">
              <a:buFont typeface="Arial"/>
              <a:buNone/>
              <a:defRPr/>
            </a:lvl1pPr>
            <a:lvl2pPr marL="609616" indent="0">
              <a:buNone/>
              <a:defRPr/>
            </a:lvl2pPr>
            <a:lvl3pPr marL="1219231" indent="0">
              <a:buFont typeface="Arial"/>
              <a:buNone/>
              <a:defRPr/>
            </a:lvl3pPr>
            <a:lvl4pPr marL="1828845" indent="0">
              <a:buFont typeface="Arial"/>
              <a:buNone/>
              <a:defRPr/>
            </a:lvl4pPr>
            <a:lvl5pPr marL="2438461" indent="0">
              <a:buFont typeface="Arial"/>
              <a:buNone/>
              <a:defRPr/>
            </a:lvl5pPr>
          </a:lstStyle>
          <a:p>
            <a:pPr lvl="0"/>
            <a:r>
              <a:rPr lang="en-US" dirty="0"/>
              <a:t>Add Your Text Here</a:t>
            </a:r>
          </a:p>
        </p:txBody>
      </p:sp>
    </p:spTree>
    <p:extLst>
      <p:ext uri="{BB962C8B-B14F-4D97-AF65-F5344CB8AC3E}">
        <p14:creationId xmlns:p14="http://schemas.microsoft.com/office/powerpoint/2010/main" val="4550002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98E88-C3BE-1519-BD38-20A873E8F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FCB9E8-AD28-4A47-62A3-5DCCCA0C70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79C528-A2DE-6BF1-7A44-FF79D4A7E8C7}"/>
              </a:ext>
            </a:extLst>
          </p:cNvPr>
          <p:cNvSpPr>
            <a:spLocks noGrp="1"/>
          </p:cNvSpPr>
          <p:nvPr>
            <p:ph type="dt" sz="half" idx="10"/>
          </p:nvPr>
        </p:nvSpPr>
        <p:spPr/>
        <p:txBody>
          <a:bodyPr/>
          <a:lstStyle/>
          <a:p>
            <a:fld id="{7866ECAB-88DD-264C-89C6-E056AC816DCD}" type="datetimeFigureOut">
              <a:rPr lang="en-US" smtClean="0"/>
              <a:t>11/30/25</a:t>
            </a:fld>
            <a:endParaRPr lang="en-US"/>
          </a:p>
        </p:txBody>
      </p:sp>
      <p:sp>
        <p:nvSpPr>
          <p:cNvPr id="5" name="Footer Placeholder 4">
            <a:extLst>
              <a:ext uri="{FF2B5EF4-FFF2-40B4-BE49-F238E27FC236}">
                <a16:creationId xmlns:a16="http://schemas.microsoft.com/office/drawing/2014/main" id="{A8560DF0-DE06-ABC9-5D59-11B49CC44E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5915EF-95C8-A1F3-BBFB-34460E4C9DF4}"/>
              </a:ext>
            </a:extLst>
          </p:cNvPr>
          <p:cNvSpPr>
            <a:spLocks noGrp="1"/>
          </p:cNvSpPr>
          <p:nvPr>
            <p:ph type="sldNum" sz="quarter" idx="12"/>
          </p:nvPr>
        </p:nvSpPr>
        <p:spPr/>
        <p:txBody>
          <a:bodyPr/>
          <a:lstStyle/>
          <a:p>
            <a:fld id="{DF521DC7-DA15-AA4D-81AA-DC38B8A4F942}" type="slidenum">
              <a:rPr lang="en-US" smtClean="0"/>
              <a:t>‹#›</a:t>
            </a:fld>
            <a:endParaRPr lang="en-US"/>
          </a:p>
        </p:txBody>
      </p:sp>
    </p:spTree>
    <p:extLst>
      <p:ext uri="{BB962C8B-B14F-4D97-AF65-F5344CB8AC3E}">
        <p14:creationId xmlns:p14="http://schemas.microsoft.com/office/powerpoint/2010/main" val="5946492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F5379-B3E8-8E40-96E2-2F873578D7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A91154-0985-D14D-87BC-5A0F6DC307E4}"/>
              </a:ext>
            </a:extLst>
          </p:cNvPr>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8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B8B3E7-5DEF-644B-9FFB-820489F0B017}"/>
              </a:ext>
            </a:extLst>
          </p:cNvPr>
          <p:cNvSpPr>
            <a:spLocks noGrp="1"/>
          </p:cNvSpPr>
          <p:nvPr>
            <p:ph type="dt" sz="half" idx="10"/>
          </p:nvPr>
        </p:nvSpPr>
        <p:spPr/>
        <p:txBody>
          <a:bodyPr/>
          <a:lstStyle/>
          <a:p>
            <a:fld id="{F4327EED-3B82-3F41-93AB-ED27FED5CD79}" type="datetimeFigureOut">
              <a:rPr lang="en-US" smtClean="0"/>
              <a:t>11/30/25</a:t>
            </a:fld>
            <a:endParaRPr lang="en-US"/>
          </a:p>
        </p:txBody>
      </p:sp>
      <p:sp>
        <p:nvSpPr>
          <p:cNvPr id="5" name="Footer Placeholder 4">
            <a:extLst>
              <a:ext uri="{FF2B5EF4-FFF2-40B4-BE49-F238E27FC236}">
                <a16:creationId xmlns:a16="http://schemas.microsoft.com/office/drawing/2014/main" id="{D160DA12-6BC5-0E4E-B0B5-5BC3C3585F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F0DEE-6833-8F48-8510-41C15F37F394}"/>
              </a:ext>
            </a:extLst>
          </p:cNvPr>
          <p:cNvSpPr>
            <a:spLocks noGrp="1"/>
          </p:cNvSpPr>
          <p:nvPr>
            <p:ph type="sldNum" sz="quarter" idx="12"/>
          </p:nvPr>
        </p:nvSpPr>
        <p:spPr/>
        <p:txBody>
          <a:bodyPr/>
          <a:lstStyle/>
          <a:p>
            <a:fld id="{B6210B5D-B998-F147-BCA5-4A068D6CAF91}" type="slidenum">
              <a:rPr lang="en-US" smtClean="0"/>
              <a:t>‹#›</a:t>
            </a:fld>
            <a:endParaRPr lang="en-US"/>
          </a:p>
        </p:txBody>
      </p:sp>
    </p:spTree>
    <p:extLst>
      <p:ext uri="{BB962C8B-B14F-4D97-AF65-F5344CB8AC3E}">
        <p14:creationId xmlns:p14="http://schemas.microsoft.com/office/powerpoint/2010/main" val="1305785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5510B-BFD1-EB48-936C-8F180F53AF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32D684-542B-5F47-BE68-AE882B55B0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9D1FB-C1BB-7C48-AB97-BAAEE9B69F98}"/>
              </a:ext>
            </a:extLst>
          </p:cNvPr>
          <p:cNvSpPr>
            <a:spLocks noGrp="1"/>
          </p:cNvSpPr>
          <p:nvPr>
            <p:ph type="dt" sz="half" idx="10"/>
          </p:nvPr>
        </p:nvSpPr>
        <p:spPr/>
        <p:txBody>
          <a:bodyPr/>
          <a:lstStyle/>
          <a:p>
            <a:fld id="{F4327EED-3B82-3F41-93AB-ED27FED5CD79}" type="datetimeFigureOut">
              <a:rPr lang="en-US" smtClean="0"/>
              <a:t>11/30/25</a:t>
            </a:fld>
            <a:endParaRPr lang="en-US"/>
          </a:p>
        </p:txBody>
      </p:sp>
      <p:sp>
        <p:nvSpPr>
          <p:cNvPr id="5" name="Footer Placeholder 4">
            <a:extLst>
              <a:ext uri="{FF2B5EF4-FFF2-40B4-BE49-F238E27FC236}">
                <a16:creationId xmlns:a16="http://schemas.microsoft.com/office/drawing/2014/main" id="{8FADFE0D-2594-3C4F-9104-2DE496522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C758EC-3AF9-474E-9F04-448BDC5CEDB5}"/>
              </a:ext>
            </a:extLst>
          </p:cNvPr>
          <p:cNvSpPr>
            <a:spLocks noGrp="1"/>
          </p:cNvSpPr>
          <p:nvPr>
            <p:ph type="sldNum" sz="quarter" idx="12"/>
          </p:nvPr>
        </p:nvSpPr>
        <p:spPr/>
        <p:txBody>
          <a:bodyPr/>
          <a:lstStyle/>
          <a:p>
            <a:fld id="{B6210B5D-B998-F147-BCA5-4A068D6CAF91}" type="slidenum">
              <a:rPr lang="en-US" smtClean="0"/>
              <a:t>‹#›</a:t>
            </a:fld>
            <a:endParaRPr lang="en-US"/>
          </a:p>
        </p:txBody>
      </p:sp>
    </p:spTree>
    <p:extLst>
      <p:ext uri="{BB962C8B-B14F-4D97-AF65-F5344CB8AC3E}">
        <p14:creationId xmlns:p14="http://schemas.microsoft.com/office/powerpoint/2010/main" val="12794322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1ECEB-5392-B640-8242-74BDB74E3822}"/>
              </a:ext>
            </a:extLst>
          </p:cNvPr>
          <p:cNvSpPr>
            <a:spLocks noGrp="1"/>
          </p:cNvSpPr>
          <p:nvPr>
            <p:ph type="title"/>
          </p:nvPr>
        </p:nvSpPr>
        <p:spPr>
          <a:xfrm>
            <a:off x="831851" y="170974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B38450-A94B-9149-B63B-8021612E1105}"/>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18021E-9CA0-5C4E-B7CD-D0D7BA8DCCBD}"/>
              </a:ext>
            </a:extLst>
          </p:cNvPr>
          <p:cNvSpPr>
            <a:spLocks noGrp="1"/>
          </p:cNvSpPr>
          <p:nvPr>
            <p:ph type="dt" sz="half" idx="10"/>
          </p:nvPr>
        </p:nvSpPr>
        <p:spPr/>
        <p:txBody>
          <a:bodyPr/>
          <a:lstStyle/>
          <a:p>
            <a:fld id="{F4327EED-3B82-3F41-93AB-ED27FED5CD79}" type="datetimeFigureOut">
              <a:rPr lang="en-US" smtClean="0"/>
              <a:t>11/30/25</a:t>
            </a:fld>
            <a:endParaRPr lang="en-US"/>
          </a:p>
        </p:txBody>
      </p:sp>
      <p:sp>
        <p:nvSpPr>
          <p:cNvPr id="5" name="Footer Placeholder 4">
            <a:extLst>
              <a:ext uri="{FF2B5EF4-FFF2-40B4-BE49-F238E27FC236}">
                <a16:creationId xmlns:a16="http://schemas.microsoft.com/office/drawing/2014/main" id="{405DBD9B-C117-FF40-A12A-DEFD8EFD3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F0960E-F633-3945-9473-19032B730EE2}"/>
              </a:ext>
            </a:extLst>
          </p:cNvPr>
          <p:cNvSpPr>
            <a:spLocks noGrp="1"/>
          </p:cNvSpPr>
          <p:nvPr>
            <p:ph type="sldNum" sz="quarter" idx="12"/>
          </p:nvPr>
        </p:nvSpPr>
        <p:spPr/>
        <p:txBody>
          <a:bodyPr/>
          <a:lstStyle/>
          <a:p>
            <a:fld id="{B6210B5D-B998-F147-BCA5-4A068D6CAF91}" type="slidenum">
              <a:rPr lang="en-US" smtClean="0"/>
              <a:t>‹#›</a:t>
            </a:fld>
            <a:endParaRPr lang="en-US"/>
          </a:p>
        </p:txBody>
      </p:sp>
    </p:spTree>
    <p:extLst>
      <p:ext uri="{BB962C8B-B14F-4D97-AF65-F5344CB8AC3E}">
        <p14:creationId xmlns:p14="http://schemas.microsoft.com/office/powerpoint/2010/main" val="2692899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87E40-F6B1-B3D4-F708-E4D5B9C1FE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96B16D-DD9D-14A6-4D8B-9F05537C51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CD7979-9AAA-EA3F-4E5D-EAD391F0BC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B6EB9C-4A2E-B48B-6272-2FCDC3A68FB8}"/>
              </a:ext>
            </a:extLst>
          </p:cNvPr>
          <p:cNvSpPr>
            <a:spLocks noGrp="1"/>
          </p:cNvSpPr>
          <p:nvPr>
            <p:ph type="dt" sz="half" idx="10"/>
          </p:nvPr>
        </p:nvSpPr>
        <p:spPr/>
        <p:txBody>
          <a:bodyPr/>
          <a:lstStyle/>
          <a:p>
            <a:fld id="{7866ECAB-88DD-264C-89C6-E056AC816DCD}" type="datetimeFigureOut">
              <a:rPr lang="en-US" smtClean="0"/>
              <a:t>11/30/25</a:t>
            </a:fld>
            <a:endParaRPr lang="en-US"/>
          </a:p>
        </p:txBody>
      </p:sp>
      <p:sp>
        <p:nvSpPr>
          <p:cNvPr id="6" name="Footer Placeholder 5">
            <a:extLst>
              <a:ext uri="{FF2B5EF4-FFF2-40B4-BE49-F238E27FC236}">
                <a16:creationId xmlns:a16="http://schemas.microsoft.com/office/drawing/2014/main" id="{23AFB537-8EF5-90F6-4F07-6FBB29FA95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14F0E0-EEA9-763A-28AE-1812D2205288}"/>
              </a:ext>
            </a:extLst>
          </p:cNvPr>
          <p:cNvSpPr>
            <a:spLocks noGrp="1"/>
          </p:cNvSpPr>
          <p:nvPr>
            <p:ph type="sldNum" sz="quarter" idx="12"/>
          </p:nvPr>
        </p:nvSpPr>
        <p:spPr/>
        <p:txBody>
          <a:bodyPr/>
          <a:lstStyle/>
          <a:p>
            <a:fld id="{DF521DC7-DA15-AA4D-81AA-DC38B8A4F942}" type="slidenum">
              <a:rPr lang="en-US" smtClean="0"/>
              <a:t>‹#›</a:t>
            </a:fld>
            <a:endParaRPr lang="en-US"/>
          </a:p>
        </p:txBody>
      </p:sp>
    </p:spTree>
    <p:extLst>
      <p:ext uri="{BB962C8B-B14F-4D97-AF65-F5344CB8AC3E}">
        <p14:creationId xmlns:p14="http://schemas.microsoft.com/office/powerpoint/2010/main" val="10075282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CCC7C-31AF-C941-B05B-440CB41FA5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9C05AF-F9D0-204D-AF3A-9A2F7D0C7BF0}"/>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B00971-296A-B74E-AADA-9AAFB9DD298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55C144-0377-C141-A271-FE754CD89883}"/>
              </a:ext>
            </a:extLst>
          </p:cNvPr>
          <p:cNvSpPr>
            <a:spLocks noGrp="1"/>
          </p:cNvSpPr>
          <p:nvPr>
            <p:ph type="dt" sz="half" idx="10"/>
          </p:nvPr>
        </p:nvSpPr>
        <p:spPr/>
        <p:txBody>
          <a:bodyPr/>
          <a:lstStyle/>
          <a:p>
            <a:fld id="{F4327EED-3B82-3F41-93AB-ED27FED5CD79}" type="datetimeFigureOut">
              <a:rPr lang="en-US" smtClean="0"/>
              <a:t>11/30/25</a:t>
            </a:fld>
            <a:endParaRPr lang="en-US"/>
          </a:p>
        </p:txBody>
      </p:sp>
      <p:sp>
        <p:nvSpPr>
          <p:cNvPr id="6" name="Footer Placeholder 5">
            <a:extLst>
              <a:ext uri="{FF2B5EF4-FFF2-40B4-BE49-F238E27FC236}">
                <a16:creationId xmlns:a16="http://schemas.microsoft.com/office/drawing/2014/main" id="{82D6397F-36C3-B74E-A7B9-9E8C769B42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BFFB63-97B3-604F-8D0E-7F1AB9E86A61}"/>
              </a:ext>
            </a:extLst>
          </p:cNvPr>
          <p:cNvSpPr>
            <a:spLocks noGrp="1"/>
          </p:cNvSpPr>
          <p:nvPr>
            <p:ph type="sldNum" sz="quarter" idx="12"/>
          </p:nvPr>
        </p:nvSpPr>
        <p:spPr/>
        <p:txBody>
          <a:bodyPr/>
          <a:lstStyle/>
          <a:p>
            <a:fld id="{B6210B5D-B998-F147-BCA5-4A068D6CAF91}" type="slidenum">
              <a:rPr lang="en-US" smtClean="0"/>
              <a:t>‹#›</a:t>
            </a:fld>
            <a:endParaRPr lang="en-US"/>
          </a:p>
        </p:txBody>
      </p:sp>
    </p:spTree>
    <p:extLst>
      <p:ext uri="{BB962C8B-B14F-4D97-AF65-F5344CB8AC3E}">
        <p14:creationId xmlns:p14="http://schemas.microsoft.com/office/powerpoint/2010/main" val="11804257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BFDA2-79A2-1B40-A0DE-72EBD96A12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96F176-3F74-724F-9D65-DF12863C7199}"/>
              </a:ext>
            </a:extLst>
          </p:cNvPr>
          <p:cNvSpPr>
            <a:spLocks noGrp="1"/>
          </p:cNvSpPr>
          <p:nvPr>
            <p:ph type="body" idx="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F42DAD-5B08-7D4A-B3C3-42E49C1C5F9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9BAECF-670A-9A4D-A538-D8D9316EAB1E}"/>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56CF6E-3819-7E41-AA9E-7367064B3F6C}"/>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A4BD2E-F5E9-D342-9D37-999EAF1AA889}"/>
              </a:ext>
            </a:extLst>
          </p:cNvPr>
          <p:cNvSpPr>
            <a:spLocks noGrp="1"/>
          </p:cNvSpPr>
          <p:nvPr>
            <p:ph type="dt" sz="half" idx="10"/>
          </p:nvPr>
        </p:nvSpPr>
        <p:spPr/>
        <p:txBody>
          <a:bodyPr/>
          <a:lstStyle/>
          <a:p>
            <a:fld id="{F4327EED-3B82-3F41-93AB-ED27FED5CD79}" type="datetimeFigureOut">
              <a:rPr lang="en-US" smtClean="0"/>
              <a:t>11/30/25</a:t>
            </a:fld>
            <a:endParaRPr lang="en-US"/>
          </a:p>
        </p:txBody>
      </p:sp>
      <p:sp>
        <p:nvSpPr>
          <p:cNvPr id="8" name="Footer Placeholder 7">
            <a:extLst>
              <a:ext uri="{FF2B5EF4-FFF2-40B4-BE49-F238E27FC236}">
                <a16:creationId xmlns:a16="http://schemas.microsoft.com/office/drawing/2014/main" id="{3458EFA0-F291-5243-8822-933F35AAE2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AB34C7-C4FF-6C4F-AF20-9399199973EC}"/>
              </a:ext>
            </a:extLst>
          </p:cNvPr>
          <p:cNvSpPr>
            <a:spLocks noGrp="1"/>
          </p:cNvSpPr>
          <p:nvPr>
            <p:ph type="sldNum" sz="quarter" idx="12"/>
          </p:nvPr>
        </p:nvSpPr>
        <p:spPr/>
        <p:txBody>
          <a:bodyPr/>
          <a:lstStyle/>
          <a:p>
            <a:fld id="{B6210B5D-B998-F147-BCA5-4A068D6CAF91}" type="slidenum">
              <a:rPr lang="en-US" smtClean="0"/>
              <a:t>‹#›</a:t>
            </a:fld>
            <a:endParaRPr lang="en-US"/>
          </a:p>
        </p:txBody>
      </p:sp>
    </p:spTree>
    <p:extLst>
      <p:ext uri="{BB962C8B-B14F-4D97-AF65-F5344CB8AC3E}">
        <p14:creationId xmlns:p14="http://schemas.microsoft.com/office/powerpoint/2010/main" val="12598899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036D6-9AD9-7440-B1EE-EC04116C89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C31677-075B-E847-B9F0-CC5283DAC1F8}"/>
              </a:ext>
            </a:extLst>
          </p:cNvPr>
          <p:cNvSpPr>
            <a:spLocks noGrp="1"/>
          </p:cNvSpPr>
          <p:nvPr>
            <p:ph type="dt" sz="half" idx="10"/>
          </p:nvPr>
        </p:nvSpPr>
        <p:spPr/>
        <p:txBody>
          <a:bodyPr/>
          <a:lstStyle/>
          <a:p>
            <a:fld id="{F4327EED-3B82-3F41-93AB-ED27FED5CD79}" type="datetimeFigureOut">
              <a:rPr lang="en-US" smtClean="0"/>
              <a:t>11/30/25</a:t>
            </a:fld>
            <a:endParaRPr lang="en-US"/>
          </a:p>
        </p:txBody>
      </p:sp>
      <p:sp>
        <p:nvSpPr>
          <p:cNvPr id="4" name="Footer Placeholder 3">
            <a:extLst>
              <a:ext uri="{FF2B5EF4-FFF2-40B4-BE49-F238E27FC236}">
                <a16:creationId xmlns:a16="http://schemas.microsoft.com/office/drawing/2014/main" id="{A2FEE1F7-395E-5C44-A485-E3A5236665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5C7751-D8B2-674E-AF0B-369A43BDB0A0}"/>
              </a:ext>
            </a:extLst>
          </p:cNvPr>
          <p:cNvSpPr>
            <a:spLocks noGrp="1"/>
          </p:cNvSpPr>
          <p:nvPr>
            <p:ph type="sldNum" sz="quarter" idx="12"/>
          </p:nvPr>
        </p:nvSpPr>
        <p:spPr/>
        <p:txBody>
          <a:bodyPr/>
          <a:lstStyle/>
          <a:p>
            <a:fld id="{B6210B5D-B998-F147-BCA5-4A068D6CAF91}" type="slidenum">
              <a:rPr lang="en-US" smtClean="0"/>
              <a:t>‹#›</a:t>
            </a:fld>
            <a:endParaRPr lang="en-US"/>
          </a:p>
        </p:txBody>
      </p:sp>
    </p:spTree>
    <p:extLst>
      <p:ext uri="{BB962C8B-B14F-4D97-AF65-F5344CB8AC3E}">
        <p14:creationId xmlns:p14="http://schemas.microsoft.com/office/powerpoint/2010/main" val="21638757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793375-5728-084C-8A12-26475ECC02B1}"/>
              </a:ext>
            </a:extLst>
          </p:cNvPr>
          <p:cNvSpPr>
            <a:spLocks noGrp="1"/>
          </p:cNvSpPr>
          <p:nvPr>
            <p:ph type="dt" sz="half" idx="10"/>
          </p:nvPr>
        </p:nvSpPr>
        <p:spPr/>
        <p:txBody>
          <a:bodyPr/>
          <a:lstStyle/>
          <a:p>
            <a:fld id="{F4327EED-3B82-3F41-93AB-ED27FED5CD79}" type="datetimeFigureOut">
              <a:rPr lang="en-US" smtClean="0"/>
              <a:t>11/30/25</a:t>
            </a:fld>
            <a:endParaRPr lang="en-US"/>
          </a:p>
        </p:txBody>
      </p:sp>
      <p:sp>
        <p:nvSpPr>
          <p:cNvPr id="3" name="Footer Placeholder 2">
            <a:extLst>
              <a:ext uri="{FF2B5EF4-FFF2-40B4-BE49-F238E27FC236}">
                <a16:creationId xmlns:a16="http://schemas.microsoft.com/office/drawing/2014/main" id="{F18AA19D-219B-7F4D-B0E6-8B871B9AF6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6F5CC2-6DA1-CA4E-9344-878327CEA83F}"/>
              </a:ext>
            </a:extLst>
          </p:cNvPr>
          <p:cNvSpPr>
            <a:spLocks noGrp="1"/>
          </p:cNvSpPr>
          <p:nvPr>
            <p:ph type="sldNum" sz="quarter" idx="12"/>
          </p:nvPr>
        </p:nvSpPr>
        <p:spPr/>
        <p:txBody>
          <a:bodyPr/>
          <a:lstStyle/>
          <a:p>
            <a:fld id="{B6210B5D-B998-F147-BCA5-4A068D6CAF91}" type="slidenum">
              <a:rPr lang="en-US" smtClean="0"/>
              <a:t>‹#›</a:t>
            </a:fld>
            <a:endParaRPr lang="en-US"/>
          </a:p>
        </p:txBody>
      </p:sp>
    </p:spTree>
    <p:extLst>
      <p:ext uri="{BB962C8B-B14F-4D97-AF65-F5344CB8AC3E}">
        <p14:creationId xmlns:p14="http://schemas.microsoft.com/office/powerpoint/2010/main" val="30114119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6EE48-9EE0-BB4A-8932-C561722F25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D56873-D889-8D42-86F7-F984B757B2C1}"/>
              </a:ext>
            </a:extLst>
          </p:cNvPr>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0EAA4B-1F0E-5A48-B2C1-8E836DC558F4}"/>
              </a:ext>
            </a:extLst>
          </p:cNvPr>
          <p:cNvSpPr>
            <a:spLocks noGrp="1"/>
          </p:cNvSpPr>
          <p:nvPr>
            <p:ph type="body" sz="half" idx="2"/>
          </p:nvPr>
        </p:nvSpPr>
        <p:spPr>
          <a:xfrm>
            <a:off x="839788" y="2057402"/>
            <a:ext cx="3932237" cy="3811588"/>
          </a:xfrm>
        </p:spPr>
        <p:txBody>
          <a:bodyPr/>
          <a:lstStyle>
            <a:lvl1pPr marL="0" indent="0">
              <a:buNone/>
              <a:defRPr sz="1600"/>
            </a:lvl1pPr>
            <a:lvl2pPr marL="457155" indent="0">
              <a:buNone/>
              <a:defRPr sz="1400"/>
            </a:lvl2pPr>
            <a:lvl3pPr marL="914309" indent="0">
              <a:buNone/>
              <a:defRPr sz="1200"/>
            </a:lvl3pPr>
            <a:lvl4pPr marL="1371464" indent="0">
              <a:buNone/>
              <a:defRPr sz="1000"/>
            </a:lvl4pPr>
            <a:lvl5pPr marL="1828618" indent="0">
              <a:buNone/>
              <a:defRPr sz="1000"/>
            </a:lvl5pPr>
            <a:lvl6pPr marL="2285774" indent="0">
              <a:buNone/>
              <a:defRPr sz="1000"/>
            </a:lvl6pPr>
            <a:lvl7pPr marL="2742926" indent="0">
              <a:buNone/>
              <a:defRPr sz="1000"/>
            </a:lvl7pPr>
            <a:lvl8pPr marL="3200080" indent="0">
              <a:buNone/>
              <a:defRPr sz="1000"/>
            </a:lvl8pPr>
            <a:lvl9pPr marL="3657235"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07E9DD-4862-104E-96CF-0757F2D7E8B4}"/>
              </a:ext>
            </a:extLst>
          </p:cNvPr>
          <p:cNvSpPr>
            <a:spLocks noGrp="1"/>
          </p:cNvSpPr>
          <p:nvPr>
            <p:ph type="dt" sz="half" idx="10"/>
          </p:nvPr>
        </p:nvSpPr>
        <p:spPr/>
        <p:txBody>
          <a:bodyPr/>
          <a:lstStyle/>
          <a:p>
            <a:fld id="{F4327EED-3B82-3F41-93AB-ED27FED5CD79}" type="datetimeFigureOut">
              <a:rPr lang="en-US" smtClean="0"/>
              <a:t>11/30/25</a:t>
            </a:fld>
            <a:endParaRPr lang="en-US"/>
          </a:p>
        </p:txBody>
      </p:sp>
      <p:sp>
        <p:nvSpPr>
          <p:cNvPr id="6" name="Footer Placeholder 5">
            <a:extLst>
              <a:ext uri="{FF2B5EF4-FFF2-40B4-BE49-F238E27FC236}">
                <a16:creationId xmlns:a16="http://schemas.microsoft.com/office/drawing/2014/main" id="{FBB837E0-8536-EA4F-9F3A-131848429A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EDD16D-211D-A541-BDF8-EFDC415C8591}"/>
              </a:ext>
            </a:extLst>
          </p:cNvPr>
          <p:cNvSpPr>
            <a:spLocks noGrp="1"/>
          </p:cNvSpPr>
          <p:nvPr>
            <p:ph type="sldNum" sz="quarter" idx="12"/>
          </p:nvPr>
        </p:nvSpPr>
        <p:spPr/>
        <p:txBody>
          <a:bodyPr/>
          <a:lstStyle/>
          <a:p>
            <a:fld id="{B6210B5D-B998-F147-BCA5-4A068D6CAF91}" type="slidenum">
              <a:rPr lang="en-US" smtClean="0"/>
              <a:t>‹#›</a:t>
            </a:fld>
            <a:endParaRPr lang="en-US"/>
          </a:p>
        </p:txBody>
      </p:sp>
    </p:spTree>
    <p:extLst>
      <p:ext uri="{BB962C8B-B14F-4D97-AF65-F5344CB8AC3E}">
        <p14:creationId xmlns:p14="http://schemas.microsoft.com/office/powerpoint/2010/main" val="1833425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69D25-4BF5-FE4B-BC4A-C67A2F290E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E0E9FF-E359-1C4A-BEF3-0E85C4CAE521}"/>
              </a:ext>
            </a:extLst>
          </p:cNvPr>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a:extLst>
              <a:ext uri="{FF2B5EF4-FFF2-40B4-BE49-F238E27FC236}">
                <a16:creationId xmlns:a16="http://schemas.microsoft.com/office/drawing/2014/main" id="{A542EE01-C33A-4E43-88C1-20E284FE51AD}"/>
              </a:ext>
            </a:extLst>
          </p:cNvPr>
          <p:cNvSpPr>
            <a:spLocks noGrp="1"/>
          </p:cNvSpPr>
          <p:nvPr>
            <p:ph type="body" sz="half" idx="2"/>
          </p:nvPr>
        </p:nvSpPr>
        <p:spPr>
          <a:xfrm>
            <a:off x="839788" y="2057402"/>
            <a:ext cx="3932237" cy="3811588"/>
          </a:xfrm>
        </p:spPr>
        <p:txBody>
          <a:bodyPr/>
          <a:lstStyle>
            <a:lvl1pPr marL="0" indent="0">
              <a:buNone/>
              <a:defRPr sz="1600"/>
            </a:lvl1pPr>
            <a:lvl2pPr marL="457155" indent="0">
              <a:buNone/>
              <a:defRPr sz="1400"/>
            </a:lvl2pPr>
            <a:lvl3pPr marL="914309" indent="0">
              <a:buNone/>
              <a:defRPr sz="1200"/>
            </a:lvl3pPr>
            <a:lvl4pPr marL="1371464" indent="0">
              <a:buNone/>
              <a:defRPr sz="1000"/>
            </a:lvl4pPr>
            <a:lvl5pPr marL="1828618" indent="0">
              <a:buNone/>
              <a:defRPr sz="1000"/>
            </a:lvl5pPr>
            <a:lvl6pPr marL="2285774" indent="0">
              <a:buNone/>
              <a:defRPr sz="1000"/>
            </a:lvl6pPr>
            <a:lvl7pPr marL="2742926" indent="0">
              <a:buNone/>
              <a:defRPr sz="1000"/>
            </a:lvl7pPr>
            <a:lvl8pPr marL="3200080" indent="0">
              <a:buNone/>
              <a:defRPr sz="1000"/>
            </a:lvl8pPr>
            <a:lvl9pPr marL="3657235"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760FA9-F4D3-EE43-9A37-E10368497093}"/>
              </a:ext>
            </a:extLst>
          </p:cNvPr>
          <p:cNvSpPr>
            <a:spLocks noGrp="1"/>
          </p:cNvSpPr>
          <p:nvPr>
            <p:ph type="dt" sz="half" idx="10"/>
          </p:nvPr>
        </p:nvSpPr>
        <p:spPr/>
        <p:txBody>
          <a:bodyPr/>
          <a:lstStyle/>
          <a:p>
            <a:fld id="{F4327EED-3B82-3F41-93AB-ED27FED5CD79}" type="datetimeFigureOut">
              <a:rPr lang="en-US" smtClean="0"/>
              <a:t>11/30/25</a:t>
            </a:fld>
            <a:endParaRPr lang="en-US"/>
          </a:p>
        </p:txBody>
      </p:sp>
      <p:sp>
        <p:nvSpPr>
          <p:cNvPr id="6" name="Footer Placeholder 5">
            <a:extLst>
              <a:ext uri="{FF2B5EF4-FFF2-40B4-BE49-F238E27FC236}">
                <a16:creationId xmlns:a16="http://schemas.microsoft.com/office/drawing/2014/main" id="{51881C69-4C37-2E4D-8C1C-BAFFC597A7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C98737-F546-BF45-BE9C-05B63BBE249A}"/>
              </a:ext>
            </a:extLst>
          </p:cNvPr>
          <p:cNvSpPr>
            <a:spLocks noGrp="1"/>
          </p:cNvSpPr>
          <p:nvPr>
            <p:ph type="sldNum" sz="quarter" idx="12"/>
          </p:nvPr>
        </p:nvSpPr>
        <p:spPr/>
        <p:txBody>
          <a:bodyPr/>
          <a:lstStyle/>
          <a:p>
            <a:fld id="{B6210B5D-B998-F147-BCA5-4A068D6CAF91}" type="slidenum">
              <a:rPr lang="en-US" smtClean="0"/>
              <a:t>‹#›</a:t>
            </a:fld>
            <a:endParaRPr lang="en-US"/>
          </a:p>
        </p:txBody>
      </p:sp>
    </p:spTree>
    <p:extLst>
      <p:ext uri="{BB962C8B-B14F-4D97-AF65-F5344CB8AC3E}">
        <p14:creationId xmlns:p14="http://schemas.microsoft.com/office/powerpoint/2010/main" val="3837773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367D4-1E0A-8D44-9959-39F8E47E77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8353FD-A9AA-6D4A-A526-15D93C8F9F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0A01D-7DB5-A94A-9C48-31BC9A765F14}"/>
              </a:ext>
            </a:extLst>
          </p:cNvPr>
          <p:cNvSpPr>
            <a:spLocks noGrp="1"/>
          </p:cNvSpPr>
          <p:nvPr>
            <p:ph type="dt" sz="half" idx="10"/>
          </p:nvPr>
        </p:nvSpPr>
        <p:spPr/>
        <p:txBody>
          <a:bodyPr/>
          <a:lstStyle/>
          <a:p>
            <a:fld id="{F4327EED-3B82-3F41-93AB-ED27FED5CD79}" type="datetimeFigureOut">
              <a:rPr lang="en-US" smtClean="0"/>
              <a:t>11/30/25</a:t>
            </a:fld>
            <a:endParaRPr lang="en-US"/>
          </a:p>
        </p:txBody>
      </p:sp>
      <p:sp>
        <p:nvSpPr>
          <p:cNvPr id="5" name="Footer Placeholder 4">
            <a:extLst>
              <a:ext uri="{FF2B5EF4-FFF2-40B4-BE49-F238E27FC236}">
                <a16:creationId xmlns:a16="http://schemas.microsoft.com/office/drawing/2014/main" id="{17154A00-19BC-2542-92B9-800E8A7FF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F6ED3-9242-294C-8821-1F493FC71D23}"/>
              </a:ext>
            </a:extLst>
          </p:cNvPr>
          <p:cNvSpPr>
            <a:spLocks noGrp="1"/>
          </p:cNvSpPr>
          <p:nvPr>
            <p:ph type="sldNum" sz="quarter" idx="12"/>
          </p:nvPr>
        </p:nvSpPr>
        <p:spPr/>
        <p:txBody>
          <a:bodyPr/>
          <a:lstStyle/>
          <a:p>
            <a:fld id="{B6210B5D-B998-F147-BCA5-4A068D6CAF91}" type="slidenum">
              <a:rPr lang="en-US" smtClean="0"/>
              <a:t>‹#›</a:t>
            </a:fld>
            <a:endParaRPr lang="en-US"/>
          </a:p>
        </p:txBody>
      </p:sp>
    </p:spTree>
    <p:extLst>
      <p:ext uri="{BB962C8B-B14F-4D97-AF65-F5344CB8AC3E}">
        <p14:creationId xmlns:p14="http://schemas.microsoft.com/office/powerpoint/2010/main" val="20301166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5E2701-27FC-C540-95B0-4AA5D74DCC08}"/>
              </a:ext>
            </a:extLst>
          </p:cNvPr>
          <p:cNvSpPr>
            <a:spLocks noGrp="1"/>
          </p:cNvSpPr>
          <p:nvPr>
            <p:ph type="title" orient="vert"/>
          </p:nvPr>
        </p:nvSpPr>
        <p:spPr>
          <a:xfrm>
            <a:off x="8724902" y="365130"/>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5C7359-C12F-484D-BCDF-07C6EC600B72}"/>
              </a:ext>
            </a:extLst>
          </p:cNvPr>
          <p:cNvSpPr>
            <a:spLocks noGrp="1"/>
          </p:cNvSpPr>
          <p:nvPr>
            <p:ph type="body" orient="vert" idx="1"/>
          </p:nvPr>
        </p:nvSpPr>
        <p:spPr>
          <a:xfrm>
            <a:off x="838203" y="365130"/>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2654DA-F379-774F-A66E-8126BABD7E9B}"/>
              </a:ext>
            </a:extLst>
          </p:cNvPr>
          <p:cNvSpPr>
            <a:spLocks noGrp="1"/>
          </p:cNvSpPr>
          <p:nvPr>
            <p:ph type="dt" sz="half" idx="10"/>
          </p:nvPr>
        </p:nvSpPr>
        <p:spPr/>
        <p:txBody>
          <a:bodyPr/>
          <a:lstStyle/>
          <a:p>
            <a:fld id="{F4327EED-3B82-3F41-93AB-ED27FED5CD79}" type="datetimeFigureOut">
              <a:rPr lang="en-US" smtClean="0"/>
              <a:t>11/30/25</a:t>
            </a:fld>
            <a:endParaRPr lang="en-US"/>
          </a:p>
        </p:txBody>
      </p:sp>
      <p:sp>
        <p:nvSpPr>
          <p:cNvPr id="5" name="Footer Placeholder 4">
            <a:extLst>
              <a:ext uri="{FF2B5EF4-FFF2-40B4-BE49-F238E27FC236}">
                <a16:creationId xmlns:a16="http://schemas.microsoft.com/office/drawing/2014/main" id="{1F3BF304-B8E2-BA42-80AA-7785BB295C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F9126-8560-0C46-ACD0-32EE1ED1B051}"/>
              </a:ext>
            </a:extLst>
          </p:cNvPr>
          <p:cNvSpPr>
            <a:spLocks noGrp="1"/>
          </p:cNvSpPr>
          <p:nvPr>
            <p:ph type="sldNum" sz="quarter" idx="12"/>
          </p:nvPr>
        </p:nvSpPr>
        <p:spPr/>
        <p:txBody>
          <a:bodyPr/>
          <a:lstStyle/>
          <a:p>
            <a:fld id="{B6210B5D-B998-F147-BCA5-4A068D6CAF91}" type="slidenum">
              <a:rPr lang="en-US" smtClean="0"/>
              <a:t>‹#›</a:t>
            </a:fld>
            <a:endParaRPr lang="en-US"/>
          </a:p>
        </p:txBody>
      </p:sp>
    </p:spTree>
    <p:extLst>
      <p:ext uri="{BB962C8B-B14F-4D97-AF65-F5344CB8AC3E}">
        <p14:creationId xmlns:p14="http://schemas.microsoft.com/office/powerpoint/2010/main" val="7615207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318746" y="1278012"/>
            <a:ext cx="11634195" cy="538575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1543923" y="378512"/>
            <a:ext cx="3526116" cy="697253"/>
          </a:xfrm>
        </p:spPr>
        <p:txBody>
          <a:bodyPr anchor="ctr">
            <a:noAutofit/>
          </a:bodyPr>
          <a:lstStyle>
            <a:lvl1pPr>
              <a:defRPr sz="2400"/>
            </a:lvl1pPr>
          </a:lstStyle>
          <a:p>
            <a:r>
              <a:rPr lang="en-US" dirty="0"/>
              <a:t>Add Your Title</a:t>
            </a:r>
          </a:p>
        </p:txBody>
      </p:sp>
    </p:spTree>
    <p:extLst>
      <p:ext uri="{BB962C8B-B14F-4D97-AF65-F5344CB8AC3E}">
        <p14:creationId xmlns:p14="http://schemas.microsoft.com/office/powerpoint/2010/main" val="18483067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506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96262-581B-CFB0-397D-76F2978694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CD4D7A-186A-69A1-16D9-F641F73EF5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E0D60F-4F53-CC4D-3B0F-CD2CEC1F8A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579F00-443F-2163-7DA6-FB6E26E3A4FD}"/>
              </a:ext>
            </a:extLst>
          </p:cNvPr>
          <p:cNvSpPr>
            <a:spLocks noGrp="1"/>
          </p:cNvSpPr>
          <p:nvPr>
            <p:ph type="dt" sz="half" idx="10"/>
          </p:nvPr>
        </p:nvSpPr>
        <p:spPr/>
        <p:txBody>
          <a:bodyPr/>
          <a:lstStyle/>
          <a:p>
            <a:fld id="{7866ECAB-88DD-264C-89C6-E056AC816DCD}" type="datetimeFigureOut">
              <a:rPr lang="en-US" smtClean="0"/>
              <a:t>11/30/25</a:t>
            </a:fld>
            <a:endParaRPr lang="en-US"/>
          </a:p>
        </p:txBody>
      </p:sp>
      <p:sp>
        <p:nvSpPr>
          <p:cNvPr id="6" name="Footer Placeholder 5">
            <a:extLst>
              <a:ext uri="{FF2B5EF4-FFF2-40B4-BE49-F238E27FC236}">
                <a16:creationId xmlns:a16="http://schemas.microsoft.com/office/drawing/2014/main" id="{43C88BE4-353B-0621-879B-740DEEAAB5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7744EF-87BB-ADAA-C1A9-D1B7253FB116}"/>
              </a:ext>
            </a:extLst>
          </p:cNvPr>
          <p:cNvSpPr>
            <a:spLocks noGrp="1"/>
          </p:cNvSpPr>
          <p:nvPr>
            <p:ph type="sldNum" sz="quarter" idx="12"/>
          </p:nvPr>
        </p:nvSpPr>
        <p:spPr/>
        <p:txBody>
          <a:bodyPr/>
          <a:lstStyle/>
          <a:p>
            <a:fld id="{DF521DC7-DA15-AA4D-81AA-DC38B8A4F942}" type="slidenum">
              <a:rPr lang="en-US" smtClean="0"/>
              <a:t>‹#›</a:t>
            </a:fld>
            <a:endParaRPr lang="en-US"/>
          </a:p>
        </p:txBody>
      </p:sp>
    </p:spTree>
    <p:extLst>
      <p:ext uri="{BB962C8B-B14F-4D97-AF65-F5344CB8AC3E}">
        <p14:creationId xmlns:p14="http://schemas.microsoft.com/office/powerpoint/2010/main" val="38518887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2929895" y="5451803"/>
            <a:ext cx="2334684" cy="520700"/>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13478132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1884" y="495349"/>
            <a:ext cx="4796039" cy="4380921"/>
          </a:xfrm>
        </p:spPr>
        <p:txBody>
          <a:bodyPr/>
          <a:lstStyle/>
          <a:p>
            <a:r>
              <a:rPr lang="en-US" dirty="0"/>
              <a:t>Add Your Title</a:t>
            </a:r>
          </a:p>
        </p:txBody>
      </p:sp>
      <p:sp>
        <p:nvSpPr>
          <p:cNvPr id="5" name="Text Placeholder 3"/>
          <p:cNvSpPr>
            <a:spLocks noGrp="1"/>
          </p:cNvSpPr>
          <p:nvPr>
            <p:ph type="body" sz="quarter" idx="11" hasCustomPrompt="1"/>
          </p:nvPr>
        </p:nvSpPr>
        <p:spPr>
          <a:xfrm>
            <a:off x="2929895" y="5451803"/>
            <a:ext cx="2334684" cy="520700"/>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32600798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158332" y="324284"/>
            <a:ext cx="8619335" cy="6209432"/>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998512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3158332" y="324284"/>
            <a:ext cx="8619335" cy="6209432"/>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9536260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267" y="3519079"/>
            <a:ext cx="2236316" cy="2259437"/>
          </a:xfrm>
        </p:spPr>
        <p:txBody>
          <a:bodyPr>
            <a:normAutofit/>
          </a:bodyPr>
          <a:lstStyle>
            <a:lvl1pPr>
              <a:defRPr sz="2133"/>
            </a:lvl1pPr>
          </a:lstStyle>
          <a:p>
            <a:r>
              <a:rPr lang="en-US" dirty="0"/>
              <a:t>Add Your Title</a:t>
            </a:r>
          </a:p>
        </p:txBody>
      </p:sp>
      <p:sp>
        <p:nvSpPr>
          <p:cNvPr id="5" name="Text Placeholder 6"/>
          <p:cNvSpPr>
            <a:spLocks noGrp="1"/>
          </p:cNvSpPr>
          <p:nvPr>
            <p:ph type="body" sz="quarter" idx="10" hasCustomPrompt="1"/>
          </p:nvPr>
        </p:nvSpPr>
        <p:spPr>
          <a:xfrm>
            <a:off x="3158332" y="324284"/>
            <a:ext cx="8619335" cy="6209432"/>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7414536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2"/>
            <a:ext cx="10880084" cy="4486813"/>
          </a:xfrm>
        </p:spPr>
        <p:txBody>
          <a:bodyPr anchor="ctr"/>
          <a:lstStyle>
            <a:lvl1pPr marL="0" indent="0">
              <a:buFont typeface="Arial"/>
              <a:buNone/>
              <a:defRPr/>
            </a:lvl1pPr>
            <a:lvl2pPr marL="609539" indent="0">
              <a:buNone/>
              <a:defRPr/>
            </a:lvl2pPr>
            <a:lvl3pPr marL="1219080" indent="0">
              <a:buFont typeface="Arial"/>
              <a:buNone/>
              <a:defRPr/>
            </a:lvl3pPr>
            <a:lvl4pPr marL="1828618" indent="0">
              <a:buFont typeface="Arial"/>
              <a:buNone/>
              <a:defRPr/>
            </a:lvl4pPr>
            <a:lvl5pPr marL="2438158"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9"/>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23474672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39" indent="0">
              <a:buNone/>
              <a:defRPr/>
            </a:lvl2pPr>
            <a:lvl3pPr marL="1219080" indent="0">
              <a:buFont typeface="Arial"/>
              <a:buNone/>
              <a:defRPr/>
            </a:lvl3pPr>
            <a:lvl4pPr marL="1828618" indent="0">
              <a:buFont typeface="Arial"/>
              <a:buNone/>
              <a:defRPr/>
            </a:lvl4pPr>
            <a:lvl5pPr marL="2438158" indent="0">
              <a:buFont typeface="Arial"/>
              <a:buNone/>
              <a:defRPr/>
            </a:lvl5pPr>
          </a:lstStyle>
          <a:p>
            <a:pPr lvl="0"/>
            <a:r>
              <a:rPr lang="en-US" dirty="0"/>
              <a:t>Add Your Text Here</a:t>
            </a:r>
          </a:p>
        </p:txBody>
      </p:sp>
    </p:spTree>
    <p:extLst>
      <p:ext uri="{BB962C8B-B14F-4D97-AF65-F5344CB8AC3E}">
        <p14:creationId xmlns:p14="http://schemas.microsoft.com/office/powerpoint/2010/main" val="38402897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959953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F5379-B3E8-8E40-96E2-2F873578D7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A91154-0985-D14D-87BC-5A0F6DC307E4}"/>
              </a:ext>
            </a:extLst>
          </p:cNvPr>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B8B3E7-5DEF-644B-9FFB-820489F0B017}"/>
              </a:ext>
            </a:extLst>
          </p:cNvPr>
          <p:cNvSpPr>
            <a:spLocks noGrp="1"/>
          </p:cNvSpPr>
          <p:nvPr>
            <p:ph type="dt" sz="half" idx="10"/>
          </p:nvPr>
        </p:nvSpPr>
        <p:spPr/>
        <p:txBody>
          <a:bodyPr/>
          <a:lstStyle/>
          <a:p>
            <a:fld id="{F4327EED-3B82-3F41-93AB-ED27FED5CD79}" type="datetimeFigureOut">
              <a:rPr lang="en-US" smtClean="0"/>
              <a:t>11/30/25</a:t>
            </a:fld>
            <a:endParaRPr lang="en-US"/>
          </a:p>
        </p:txBody>
      </p:sp>
      <p:sp>
        <p:nvSpPr>
          <p:cNvPr id="5" name="Footer Placeholder 4">
            <a:extLst>
              <a:ext uri="{FF2B5EF4-FFF2-40B4-BE49-F238E27FC236}">
                <a16:creationId xmlns:a16="http://schemas.microsoft.com/office/drawing/2014/main" id="{D160DA12-6BC5-0E4E-B0B5-5BC3C3585F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F0DEE-6833-8F48-8510-41C15F37F394}"/>
              </a:ext>
            </a:extLst>
          </p:cNvPr>
          <p:cNvSpPr>
            <a:spLocks noGrp="1"/>
          </p:cNvSpPr>
          <p:nvPr>
            <p:ph type="sldNum" sz="quarter" idx="12"/>
          </p:nvPr>
        </p:nvSpPr>
        <p:spPr/>
        <p:txBody>
          <a:bodyPr/>
          <a:lstStyle/>
          <a:p>
            <a:fld id="{B6210B5D-B998-F147-BCA5-4A068D6CAF91}" type="slidenum">
              <a:rPr lang="en-US" smtClean="0"/>
              <a:t>‹#›</a:t>
            </a:fld>
            <a:endParaRPr lang="en-US"/>
          </a:p>
        </p:txBody>
      </p:sp>
    </p:spTree>
    <p:extLst>
      <p:ext uri="{BB962C8B-B14F-4D97-AF65-F5344CB8AC3E}">
        <p14:creationId xmlns:p14="http://schemas.microsoft.com/office/powerpoint/2010/main" val="36074375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5510B-BFD1-EB48-936C-8F180F53AF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32D684-542B-5F47-BE68-AE882B55B0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9D1FB-C1BB-7C48-AB97-BAAEE9B69F98}"/>
              </a:ext>
            </a:extLst>
          </p:cNvPr>
          <p:cNvSpPr>
            <a:spLocks noGrp="1"/>
          </p:cNvSpPr>
          <p:nvPr>
            <p:ph type="dt" sz="half" idx="10"/>
          </p:nvPr>
        </p:nvSpPr>
        <p:spPr/>
        <p:txBody>
          <a:bodyPr/>
          <a:lstStyle/>
          <a:p>
            <a:fld id="{F4327EED-3B82-3F41-93AB-ED27FED5CD79}" type="datetimeFigureOut">
              <a:rPr lang="en-US" smtClean="0"/>
              <a:t>11/30/25</a:t>
            </a:fld>
            <a:endParaRPr lang="en-US"/>
          </a:p>
        </p:txBody>
      </p:sp>
      <p:sp>
        <p:nvSpPr>
          <p:cNvPr id="5" name="Footer Placeholder 4">
            <a:extLst>
              <a:ext uri="{FF2B5EF4-FFF2-40B4-BE49-F238E27FC236}">
                <a16:creationId xmlns:a16="http://schemas.microsoft.com/office/drawing/2014/main" id="{8FADFE0D-2594-3C4F-9104-2DE496522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C758EC-3AF9-474E-9F04-448BDC5CEDB5}"/>
              </a:ext>
            </a:extLst>
          </p:cNvPr>
          <p:cNvSpPr>
            <a:spLocks noGrp="1"/>
          </p:cNvSpPr>
          <p:nvPr>
            <p:ph type="sldNum" sz="quarter" idx="12"/>
          </p:nvPr>
        </p:nvSpPr>
        <p:spPr/>
        <p:txBody>
          <a:bodyPr/>
          <a:lstStyle/>
          <a:p>
            <a:fld id="{B6210B5D-B998-F147-BCA5-4A068D6CAF91}" type="slidenum">
              <a:rPr lang="en-US" smtClean="0"/>
              <a:t>‹#›</a:t>
            </a:fld>
            <a:endParaRPr lang="en-US"/>
          </a:p>
        </p:txBody>
      </p:sp>
    </p:spTree>
    <p:extLst>
      <p:ext uri="{BB962C8B-B14F-4D97-AF65-F5344CB8AC3E}">
        <p14:creationId xmlns:p14="http://schemas.microsoft.com/office/powerpoint/2010/main" val="4209618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theme" Target="../theme/theme11.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3.jpg"/><Relationship Id="rId5" Type="http://schemas.openxmlformats.org/officeDocument/2006/relationships/slideLayout" Target="../slideLayouts/slideLayout72.xml"/><Relationship Id="rId10" Type="http://schemas.openxmlformats.org/officeDocument/2006/relationships/theme" Target="../theme/theme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8.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11.jpg"/><Relationship Id="rId5" Type="http://schemas.openxmlformats.org/officeDocument/2006/relationships/slideLayout" Target="../slideLayouts/slideLayout93.xml"/><Relationship Id="rId10" Type="http://schemas.openxmlformats.org/officeDocument/2006/relationships/theme" Target="../theme/theme9.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4CF110-ED9E-8560-16F4-5C1F1984D5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4799BB-F383-7E38-8E22-AB0FEB78E9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A433D3-3B5A-5A93-7D33-F793EE34DB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866ECAB-88DD-264C-89C6-E056AC816DCD}" type="datetimeFigureOut">
              <a:rPr lang="en-US" smtClean="0"/>
              <a:t>11/30/25</a:t>
            </a:fld>
            <a:endParaRPr lang="en-US"/>
          </a:p>
        </p:txBody>
      </p:sp>
      <p:sp>
        <p:nvSpPr>
          <p:cNvPr id="5" name="Footer Placeholder 4">
            <a:extLst>
              <a:ext uri="{FF2B5EF4-FFF2-40B4-BE49-F238E27FC236}">
                <a16:creationId xmlns:a16="http://schemas.microsoft.com/office/drawing/2014/main" id="{7243AA7D-C45F-693E-D293-2CE9EC3DC1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BF0C4B6-03E8-77E5-9220-C119B0B58F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521DC7-DA15-AA4D-81AA-DC38B8A4F942}" type="slidenum">
              <a:rPr lang="en-US" smtClean="0"/>
              <a:t>‹#›</a:t>
            </a:fld>
            <a:endParaRPr lang="en-US"/>
          </a:p>
        </p:txBody>
      </p:sp>
    </p:spTree>
    <p:extLst>
      <p:ext uri="{BB962C8B-B14F-4D97-AF65-F5344CB8AC3E}">
        <p14:creationId xmlns:p14="http://schemas.microsoft.com/office/powerpoint/2010/main" val="1849697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AB4E19-CD35-EE41-8F59-F0828C184A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B79C21-E266-2C44-8A90-F72D6A18CA8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E37E9-A423-EB42-A28B-CA70214FA4B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327EED-3B82-3F41-93AB-ED27FED5CD79}" type="datetimeFigureOut">
              <a:rPr lang="en-US" smtClean="0"/>
              <a:t>11/30/25</a:t>
            </a:fld>
            <a:endParaRPr lang="en-US"/>
          </a:p>
        </p:txBody>
      </p:sp>
      <p:sp>
        <p:nvSpPr>
          <p:cNvPr id="5" name="Footer Placeholder 4">
            <a:extLst>
              <a:ext uri="{FF2B5EF4-FFF2-40B4-BE49-F238E27FC236}">
                <a16:creationId xmlns:a16="http://schemas.microsoft.com/office/drawing/2014/main" id="{FFAECC30-7FCB-7E4D-ADBE-74F38A43507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A83E09-6165-5F45-95F1-90A5E32BC67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10B5D-B998-F147-BCA5-4A068D6CAF91}" type="slidenum">
              <a:rPr lang="en-US" smtClean="0"/>
              <a:t>‹#›</a:t>
            </a:fld>
            <a:endParaRPr lang="en-US"/>
          </a:p>
        </p:txBody>
      </p:sp>
    </p:spTree>
    <p:extLst>
      <p:ext uri="{BB962C8B-B14F-4D97-AF65-F5344CB8AC3E}">
        <p14:creationId xmlns:p14="http://schemas.microsoft.com/office/powerpoint/2010/main" val="1585036680"/>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549EF-896F-544E-0C0C-FC2E05188BA0}"/>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B932E8-C727-32BD-F89F-D5345421A3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29A590-AB80-0B48-9117-396E3D2BEB8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8BD707-D9CF-40AE-B4C6-C98DA3205C09}" type="datetimeFigureOut">
              <a:rPr lang="en-US" smtClean="0"/>
              <a:pPr/>
              <a:t>11/30/25</a:t>
            </a:fld>
            <a:endParaRPr lang="en-US"/>
          </a:p>
        </p:txBody>
      </p:sp>
      <p:sp>
        <p:nvSpPr>
          <p:cNvPr id="5" name="Footer Placeholder 4">
            <a:extLst>
              <a:ext uri="{FF2B5EF4-FFF2-40B4-BE49-F238E27FC236}">
                <a16:creationId xmlns:a16="http://schemas.microsoft.com/office/drawing/2014/main" id="{1E79374B-535B-899F-78EC-D0FE587C74B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0DFA678-5DFD-2DC4-CC89-AB2C17F6C29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64495788"/>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 id="2147484040" r:id="rId14"/>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828E50-3374-BDCA-E3B0-63EAF49686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FF002A-3919-947C-BEFB-953E8F49CD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3821A-0B98-96A6-B382-48B5EBDE8D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D0EC68-BB6C-314B-9526-94F40BBF441F}" type="datetimeFigureOut">
              <a:rPr lang="en-US" smtClean="0"/>
              <a:t>11/30/25</a:t>
            </a:fld>
            <a:endParaRPr lang="en-US"/>
          </a:p>
        </p:txBody>
      </p:sp>
      <p:sp>
        <p:nvSpPr>
          <p:cNvPr id="5" name="Footer Placeholder 4">
            <a:extLst>
              <a:ext uri="{FF2B5EF4-FFF2-40B4-BE49-F238E27FC236}">
                <a16:creationId xmlns:a16="http://schemas.microsoft.com/office/drawing/2014/main" id="{6A4A0E69-7F0D-A695-1C12-AECF17454A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35FF0D-7E2E-2BDA-7207-D1FC5CB01E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01117-9E74-ED42-A373-3083C5E78881}" type="slidenum">
              <a:rPr lang="en-US" smtClean="0"/>
              <a:t>‹#›</a:t>
            </a:fld>
            <a:endParaRPr lang="en-US"/>
          </a:p>
        </p:txBody>
      </p:sp>
    </p:spTree>
    <p:extLst>
      <p:ext uri="{BB962C8B-B14F-4D97-AF65-F5344CB8AC3E}">
        <p14:creationId xmlns:p14="http://schemas.microsoft.com/office/powerpoint/2010/main" val="2665024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914400"/>
            <a:ext cx="10363200" cy="11430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2209800"/>
            <a:ext cx="10363200" cy="3886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914400" y="6248400"/>
            <a:ext cx="25400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Arial" charset="0"/>
              </a:defRPr>
            </a:lvl1pPr>
          </a:lstStyle>
          <a:p>
            <a:pPr fontAlgn="base">
              <a:spcBef>
                <a:spcPct val="0"/>
              </a:spcBef>
              <a:spcAft>
                <a:spcPct val="0"/>
              </a:spcAft>
              <a:defRPr/>
            </a:pPr>
            <a:endParaRPr lang="en-US">
              <a:solidFill>
                <a:srgbClr val="FFFFFF"/>
              </a:solidFill>
            </a:endParaRPr>
          </a:p>
        </p:txBody>
      </p:sp>
      <p:sp>
        <p:nvSpPr>
          <p:cNvPr id="4101"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Arial" charset="0"/>
              </a:defRPr>
            </a:lvl1pPr>
          </a:lstStyle>
          <a:p>
            <a:pPr fontAlgn="base">
              <a:spcBef>
                <a:spcPct val="0"/>
              </a:spcBef>
              <a:spcAft>
                <a:spcPct val="0"/>
              </a:spcAft>
              <a:defRPr/>
            </a:pPr>
            <a:endParaRPr lang="en-US">
              <a:solidFill>
                <a:srgbClr val="FFFFFF"/>
              </a:solidFill>
            </a:endParaRPr>
          </a:p>
        </p:txBody>
      </p:sp>
      <p:sp>
        <p:nvSpPr>
          <p:cNvPr id="4102"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fontAlgn="base">
              <a:spcBef>
                <a:spcPct val="0"/>
              </a:spcBef>
              <a:spcAft>
                <a:spcPct val="0"/>
              </a:spcAft>
              <a:defRPr/>
            </a:pPr>
            <a:fld id="{220F35D3-3ABB-BC4A-BEAB-B58C7B650DE6}" type="slidenum">
              <a:rPr lang="en-US" altLang="en-US">
                <a:solidFill>
                  <a:srgbClr val="FFFFFF"/>
                </a:solidFill>
              </a:rPr>
              <a:pPr fontAlgn="base">
                <a:spcBef>
                  <a:spcPct val="0"/>
                </a:spcBef>
                <a:spcAft>
                  <a:spcPct val="0"/>
                </a:spcAft>
                <a:defRPr/>
              </a:pPr>
              <a:t>‹#›</a:t>
            </a:fld>
            <a:endParaRPr lang="en-US" altLang="en-US">
              <a:solidFill>
                <a:srgbClr val="FFFFFF"/>
              </a:solidFill>
            </a:endParaRPr>
          </a:p>
        </p:txBody>
      </p:sp>
      <p:grpSp>
        <p:nvGrpSpPr>
          <p:cNvPr id="1031" name="Group 7"/>
          <p:cNvGrpSpPr>
            <a:grpSpLocks/>
          </p:cNvGrpSpPr>
          <p:nvPr/>
        </p:nvGrpSpPr>
        <p:grpSpPr bwMode="auto">
          <a:xfrm flipH="1">
            <a:off x="304802" y="6096002"/>
            <a:ext cx="1511300" cy="477839"/>
            <a:chOff x="336" y="90"/>
            <a:chExt cx="714" cy="301"/>
          </a:xfrm>
        </p:grpSpPr>
        <p:sp>
          <p:nvSpPr>
            <p:cNvPr id="4104" name="Arc 8"/>
            <p:cNvSpPr>
              <a:spLocks/>
            </p:cNvSpPr>
            <p:nvPr/>
          </p:nvSpPr>
          <p:spPr bwMode="auto">
            <a:xfrm rot="-1768310">
              <a:off x="622" y="90"/>
              <a:ext cx="427" cy="272"/>
            </a:xfrm>
            <a:custGeom>
              <a:avLst/>
              <a:gdLst>
                <a:gd name="G0" fmla="+- 2432 0 0"/>
                <a:gd name="G1" fmla="+- 21600 0 0"/>
                <a:gd name="G2" fmla="+- 21600 0 0"/>
                <a:gd name="T0" fmla="*/ 0 w 24032"/>
                <a:gd name="T1" fmla="*/ 137 h 24940"/>
                <a:gd name="T2" fmla="*/ 23772 w 24032"/>
                <a:gd name="T3" fmla="*/ 24940 h 24940"/>
                <a:gd name="T4" fmla="*/ 2432 w 24032"/>
                <a:gd name="T5" fmla="*/ 21600 h 24940"/>
              </a:gdLst>
              <a:ahLst/>
              <a:cxnLst>
                <a:cxn ang="0">
                  <a:pos x="T0" y="T1"/>
                </a:cxn>
                <a:cxn ang="0">
                  <a:pos x="T2" y="T3"/>
                </a:cxn>
                <a:cxn ang="0">
                  <a:pos x="T4" y="T5"/>
                </a:cxn>
              </a:cxnLst>
              <a:rect l="0" t="0" r="r" b="b"/>
              <a:pathLst>
                <a:path w="24032" h="24940" fill="none" extrusionOk="0">
                  <a:moveTo>
                    <a:pt x="0" y="137"/>
                  </a:moveTo>
                  <a:cubicBezTo>
                    <a:pt x="807" y="45"/>
                    <a:pt x="1619" y="-1"/>
                    <a:pt x="2432" y="-1"/>
                  </a:cubicBezTo>
                  <a:cubicBezTo>
                    <a:pt x="14361" y="0"/>
                    <a:pt x="24032" y="9670"/>
                    <a:pt x="24032" y="21600"/>
                  </a:cubicBezTo>
                  <a:cubicBezTo>
                    <a:pt x="24032" y="22718"/>
                    <a:pt x="23945" y="23835"/>
                    <a:pt x="23772" y="24940"/>
                  </a:cubicBezTo>
                </a:path>
                <a:path w="24032" h="24940" stroke="0" extrusionOk="0">
                  <a:moveTo>
                    <a:pt x="0" y="137"/>
                  </a:moveTo>
                  <a:cubicBezTo>
                    <a:pt x="807" y="45"/>
                    <a:pt x="1619" y="-1"/>
                    <a:pt x="2432" y="-1"/>
                  </a:cubicBezTo>
                  <a:cubicBezTo>
                    <a:pt x="14361" y="0"/>
                    <a:pt x="24032" y="9670"/>
                    <a:pt x="24032" y="21600"/>
                  </a:cubicBezTo>
                  <a:cubicBezTo>
                    <a:pt x="24032" y="22718"/>
                    <a:pt x="23945" y="23835"/>
                    <a:pt x="23772" y="24940"/>
                  </a:cubicBezTo>
                  <a:lnTo>
                    <a:pt x="2432" y="21600"/>
                  </a:lnTo>
                  <a:close/>
                </a:path>
              </a:pathLst>
            </a:custGeom>
            <a:noFill/>
            <a:ln w="50800">
              <a:solidFill>
                <a:schemeClr val="tx1"/>
              </a:solidFill>
              <a:round/>
              <a:headEnd/>
              <a:tailEnd/>
            </a:ln>
            <a:effectLst>
              <a:outerShdw blurRad="63500" dist="107763" dir="2700000" algn="ctr" rotWithShape="0">
                <a:schemeClr val="bg2">
                  <a:alpha val="74998"/>
                </a:schemeClr>
              </a:outerShdw>
            </a:effectLst>
            <a:extLst>
              <a:ext uri="{909E8E84-426E-40dd-AFC4-6F175D3DCCD1}"/>
            </a:extLst>
          </p:spPr>
          <p:txBody>
            <a:bodyPr wrap="none" anchor="ctr"/>
            <a:lstStyle/>
            <a:p>
              <a:pPr fontAlgn="base">
                <a:spcBef>
                  <a:spcPct val="0"/>
                </a:spcBef>
                <a:spcAft>
                  <a:spcPct val="0"/>
                </a:spcAft>
                <a:defRPr/>
              </a:pPr>
              <a:endParaRPr lang="en-US" sz="1800">
                <a:solidFill>
                  <a:srgbClr val="FFFFFF"/>
                </a:solidFill>
                <a:latin typeface="Arial" charset="0"/>
              </a:endParaRPr>
            </a:p>
          </p:txBody>
        </p:sp>
        <p:sp>
          <p:nvSpPr>
            <p:cNvPr id="4105" name="Arc 9"/>
            <p:cNvSpPr>
              <a:spLocks/>
            </p:cNvSpPr>
            <p:nvPr/>
          </p:nvSpPr>
          <p:spPr bwMode="auto">
            <a:xfrm rot="1768310" flipV="1">
              <a:off x="606" y="114"/>
              <a:ext cx="444" cy="277"/>
            </a:xfrm>
            <a:custGeom>
              <a:avLst/>
              <a:gdLst>
                <a:gd name="G0" fmla="+- 3363 0 0"/>
                <a:gd name="G1" fmla="+- 21600 0 0"/>
                <a:gd name="G2" fmla="+- 21600 0 0"/>
                <a:gd name="T0" fmla="*/ 0 w 24963"/>
                <a:gd name="T1" fmla="*/ 263 h 24940"/>
                <a:gd name="T2" fmla="*/ 24703 w 24963"/>
                <a:gd name="T3" fmla="*/ 24940 h 24940"/>
                <a:gd name="T4" fmla="*/ 3363 w 24963"/>
                <a:gd name="T5" fmla="*/ 21600 h 24940"/>
              </a:gdLst>
              <a:ahLst/>
              <a:cxnLst>
                <a:cxn ang="0">
                  <a:pos x="T0" y="T1"/>
                </a:cxn>
                <a:cxn ang="0">
                  <a:pos x="T2" y="T3"/>
                </a:cxn>
                <a:cxn ang="0">
                  <a:pos x="T4" y="T5"/>
                </a:cxn>
              </a:cxnLst>
              <a:rect l="0" t="0" r="r" b="b"/>
              <a:pathLst>
                <a:path w="24963" h="24940" fill="none" extrusionOk="0">
                  <a:moveTo>
                    <a:pt x="0" y="263"/>
                  </a:moveTo>
                  <a:cubicBezTo>
                    <a:pt x="1112" y="88"/>
                    <a:pt x="2236" y="-1"/>
                    <a:pt x="3363" y="-1"/>
                  </a:cubicBezTo>
                  <a:cubicBezTo>
                    <a:pt x="15292" y="0"/>
                    <a:pt x="24963" y="9670"/>
                    <a:pt x="24963" y="21600"/>
                  </a:cubicBezTo>
                  <a:cubicBezTo>
                    <a:pt x="24963" y="22718"/>
                    <a:pt x="24876" y="23835"/>
                    <a:pt x="24703" y="24940"/>
                  </a:cubicBezTo>
                </a:path>
                <a:path w="24963" h="24940" stroke="0" extrusionOk="0">
                  <a:moveTo>
                    <a:pt x="0" y="263"/>
                  </a:moveTo>
                  <a:cubicBezTo>
                    <a:pt x="1112" y="88"/>
                    <a:pt x="2236" y="-1"/>
                    <a:pt x="3363" y="-1"/>
                  </a:cubicBezTo>
                  <a:cubicBezTo>
                    <a:pt x="15292" y="0"/>
                    <a:pt x="24963" y="9670"/>
                    <a:pt x="24963" y="21600"/>
                  </a:cubicBezTo>
                  <a:cubicBezTo>
                    <a:pt x="24963" y="22718"/>
                    <a:pt x="24876" y="23835"/>
                    <a:pt x="24703" y="24940"/>
                  </a:cubicBezTo>
                  <a:lnTo>
                    <a:pt x="3363" y="21600"/>
                  </a:lnTo>
                  <a:close/>
                </a:path>
              </a:pathLst>
            </a:custGeom>
            <a:noFill/>
            <a:ln w="50800">
              <a:solidFill>
                <a:schemeClr val="tx1"/>
              </a:solidFill>
              <a:round/>
              <a:headEnd/>
              <a:tailEnd/>
            </a:ln>
            <a:effectLst>
              <a:outerShdw blurRad="63500" dist="107763" dir="2700000" algn="ctr" rotWithShape="0">
                <a:schemeClr val="bg2">
                  <a:alpha val="74998"/>
                </a:schemeClr>
              </a:outerShdw>
            </a:effectLst>
            <a:extLst>
              <a:ext uri="{909E8E84-426E-40dd-AFC4-6F175D3DCCD1}"/>
            </a:extLst>
          </p:spPr>
          <p:txBody>
            <a:bodyPr wrap="none" anchor="ctr"/>
            <a:lstStyle/>
            <a:p>
              <a:pPr fontAlgn="base">
                <a:spcBef>
                  <a:spcPct val="0"/>
                </a:spcBef>
                <a:spcAft>
                  <a:spcPct val="0"/>
                </a:spcAft>
                <a:defRPr/>
              </a:pPr>
              <a:endParaRPr lang="en-US" sz="1800">
                <a:solidFill>
                  <a:srgbClr val="FFFFFF"/>
                </a:solidFill>
                <a:latin typeface="Arial" charset="0"/>
              </a:endParaRPr>
            </a:p>
          </p:txBody>
        </p:sp>
        <p:sp>
          <p:nvSpPr>
            <p:cNvPr id="4106" name="Line 10"/>
            <p:cNvSpPr>
              <a:spLocks noChangeShapeType="1"/>
            </p:cNvSpPr>
            <p:nvPr/>
          </p:nvSpPr>
          <p:spPr bwMode="auto">
            <a:xfrm flipH="1" flipV="1">
              <a:off x="336" y="144"/>
              <a:ext cx="284" cy="150"/>
            </a:xfrm>
            <a:prstGeom prst="line">
              <a:avLst/>
            </a:prstGeom>
            <a:noFill/>
            <a:ln w="50800">
              <a:solidFill>
                <a:schemeClr val="tx1"/>
              </a:solidFill>
              <a:round/>
              <a:headEnd/>
              <a:tailEnd/>
            </a:ln>
            <a:effectLst>
              <a:outerShdw blurRad="63500" dist="107763" dir="2700000" algn="ctr" rotWithShape="0">
                <a:schemeClr val="bg2">
                  <a:alpha val="74998"/>
                </a:schemeClr>
              </a:outerShdw>
            </a:effectLst>
            <a:extLst>
              <a:ext uri="{909E8E84-426E-40dd-AFC4-6F175D3DCCD1}"/>
            </a:extLst>
          </p:spPr>
          <p:txBody>
            <a:bodyPr wrap="none" anchor="ctr"/>
            <a:lstStyle/>
            <a:p>
              <a:pPr fontAlgn="base">
                <a:spcBef>
                  <a:spcPct val="0"/>
                </a:spcBef>
                <a:spcAft>
                  <a:spcPct val="0"/>
                </a:spcAft>
                <a:defRPr/>
              </a:pPr>
              <a:endParaRPr lang="en-US" sz="1800">
                <a:solidFill>
                  <a:srgbClr val="FFFFFF"/>
                </a:solidFill>
                <a:latin typeface="Arial" charset="0"/>
              </a:endParaRPr>
            </a:p>
          </p:txBody>
        </p:sp>
        <p:sp>
          <p:nvSpPr>
            <p:cNvPr id="4107" name="Line 11"/>
            <p:cNvSpPr>
              <a:spLocks noChangeShapeType="1"/>
            </p:cNvSpPr>
            <p:nvPr/>
          </p:nvSpPr>
          <p:spPr bwMode="auto">
            <a:xfrm flipH="1">
              <a:off x="342" y="192"/>
              <a:ext cx="282" cy="156"/>
            </a:xfrm>
            <a:prstGeom prst="line">
              <a:avLst/>
            </a:prstGeom>
            <a:noFill/>
            <a:ln w="50800">
              <a:solidFill>
                <a:schemeClr val="tx1"/>
              </a:solidFill>
              <a:round/>
              <a:headEnd/>
              <a:tailEnd/>
            </a:ln>
            <a:effectLst>
              <a:outerShdw blurRad="63500" dist="107763" dir="2700000" algn="ctr" rotWithShape="0">
                <a:schemeClr val="bg2">
                  <a:alpha val="74998"/>
                </a:schemeClr>
              </a:outerShdw>
            </a:effectLst>
            <a:extLst>
              <a:ext uri="{909E8E84-426E-40dd-AFC4-6F175D3DCCD1}"/>
            </a:extLst>
          </p:spPr>
          <p:txBody>
            <a:bodyPr wrap="none" anchor="ctr"/>
            <a:lstStyle/>
            <a:p>
              <a:pPr fontAlgn="base">
                <a:spcBef>
                  <a:spcPct val="0"/>
                </a:spcBef>
                <a:spcAft>
                  <a:spcPct val="0"/>
                </a:spcAft>
                <a:defRPr/>
              </a:pPr>
              <a:endParaRPr lang="en-US" sz="1800">
                <a:solidFill>
                  <a:srgbClr val="FFFFFF"/>
                </a:solidFill>
                <a:latin typeface="Arial" charset="0"/>
              </a:endParaRPr>
            </a:p>
          </p:txBody>
        </p:sp>
        <p:sp>
          <p:nvSpPr>
            <p:cNvPr id="4108" name="Oval 12"/>
            <p:cNvSpPr>
              <a:spLocks noChangeArrowheads="1"/>
            </p:cNvSpPr>
            <p:nvPr/>
          </p:nvSpPr>
          <p:spPr bwMode="auto">
            <a:xfrm>
              <a:off x="961" y="192"/>
              <a:ext cx="47" cy="47"/>
            </a:xfrm>
            <a:prstGeom prst="ellipse">
              <a:avLst/>
            </a:prstGeom>
            <a:solidFill>
              <a:schemeClr val="tx1"/>
            </a:solidFill>
            <a:ln>
              <a:noFill/>
            </a:ln>
            <a:effectLst>
              <a:outerShdw blurRad="63500" dist="107763" dir="2700000" algn="ctr" rotWithShape="0">
                <a:schemeClr val="bg2">
                  <a:alpha val="74998"/>
                </a:schemeClr>
              </a:outerShdw>
            </a:effectLst>
            <a:extLst>
              <a:ext uri="{91240B29-F687-4f45-9708-019B960494DF}"/>
            </a:extLst>
          </p:spPr>
          <p:txBody>
            <a:bodyPr wrap="none" anchor="ctr"/>
            <a:lstStyle/>
            <a:p>
              <a:pPr fontAlgn="base">
                <a:spcBef>
                  <a:spcPct val="0"/>
                </a:spcBef>
                <a:spcAft>
                  <a:spcPct val="0"/>
                </a:spcAft>
                <a:defRPr/>
              </a:pPr>
              <a:endParaRPr lang="en-US" sz="1800">
                <a:solidFill>
                  <a:srgbClr val="FFFFFF"/>
                </a:solidFill>
                <a:latin typeface="Arial" charset="0"/>
              </a:endParaRPr>
            </a:p>
          </p:txBody>
        </p:sp>
      </p:grpSp>
      <p:sp>
        <p:nvSpPr>
          <p:cNvPr id="4109" name="Line 13"/>
          <p:cNvSpPr>
            <a:spLocks noChangeShapeType="1"/>
          </p:cNvSpPr>
          <p:nvPr/>
        </p:nvSpPr>
        <p:spPr bwMode="auto">
          <a:xfrm flipH="1">
            <a:off x="0" y="533400"/>
            <a:ext cx="10058400" cy="0"/>
          </a:xfrm>
          <a:prstGeom prst="line">
            <a:avLst/>
          </a:prstGeom>
          <a:noFill/>
          <a:ln w="127000" cmpd="tri">
            <a:solidFill>
              <a:schemeClr val="tx1"/>
            </a:solidFill>
            <a:round/>
            <a:headEnd/>
            <a:tailEnd/>
          </a:ln>
          <a:effectLst>
            <a:outerShdw blurRad="63500" dist="117088" dir="2963922" algn="ctr" rotWithShape="0">
              <a:schemeClr val="bg2">
                <a:alpha val="74998"/>
              </a:schemeClr>
            </a:outerShdw>
          </a:effectLst>
          <a:extLst>
            <a:ext uri="{909E8E84-426E-40dd-AFC4-6F175D3DCCD1}"/>
          </a:extLst>
        </p:spPr>
        <p:txBody>
          <a:bodyPr wrap="none" anchor="ctr"/>
          <a:lstStyle/>
          <a:p>
            <a:pPr fontAlgn="base">
              <a:spcBef>
                <a:spcPct val="0"/>
              </a:spcBef>
              <a:spcAft>
                <a:spcPct val="0"/>
              </a:spcAft>
              <a:defRPr/>
            </a:pPr>
            <a:endParaRPr lang="en-US" sz="1800">
              <a:solidFill>
                <a:srgbClr val="FFFFFF"/>
              </a:solidFill>
              <a:latin typeface="Arial" charset="0"/>
            </a:endParaRPr>
          </a:p>
        </p:txBody>
      </p:sp>
      <p:sp>
        <p:nvSpPr>
          <p:cNvPr id="4110" name="Line 14"/>
          <p:cNvSpPr>
            <a:spLocks noChangeShapeType="1"/>
          </p:cNvSpPr>
          <p:nvPr/>
        </p:nvSpPr>
        <p:spPr bwMode="auto">
          <a:xfrm flipH="1">
            <a:off x="2133600" y="6324600"/>
            <a:ext cx="10058400" cy="0"/>
          </a:xfrm>
          <a:prstGeom prst="line">
            <a:avLst/>
          </a:prstGeom>
          <a:noFill/>
          <a:ln w="127000" cmpd="tri">
            <a:solidFill>
              <a:schemeClr val="tx1"/>
            </a:solidFill>
            <a:round/>
            <a:headEnd/>
            <a:tailEnd/>
          </a:ln>
          <a:effectLst>
            <a:outerShdw blurRad="63500" dist="107763" dir="2700000" algn="ctr" rotWithShape="0">
              <a:schemeClr val="bg2">
                <a:alpha val="74998"/>
              </a:schemeClr>
            </a:outerShdw>
          </a:effectLst>
          <a:extLst>
            <a:ext uri="{909E8E84-426E-40dd-AFC4-6F175D3DCCD1}"/>
          </a:extLst>
        </p:spPr>
        <p:txBody>
          <a:bodyPr wrap="none" anchor="ctr"/>
          <a:lstStyle/>
          <a:p>
            <a:pPr fontAlgn="base">
              <a:spcBef>
                <a:spcPct val="0"/>
              </a:spcBef>
              <a:spcAft>
                <a:spcPct val="0"/>
              </a:spcAft>
              <a:defRPr/>
            </a:pPr>
            <a:endParaRPr lang="en-US" sz="1800">
              <a:solidFill>
                <a:srgbClr val="FFFFFF"/>
              </a:solidFill>
              <a:latin typeface="Arial" charset="0"/>
            </a:endParaRPr>
          </a:p>
        </p:txBody>
      </p:sp>
      <p:grpSp>
        <p:nvGrpSpPr>
          <p:cNvPr id="1034" name="Group 15"/>
          <p:cNvGrpSpPr>
            <a:grpSpLocks/>
          </p:cNvGrpSpPr>
          <p:nvPr/>
        </p:nvGrpSpPr>
        <p:grpSpPr bwMode="auto">
          <a:xfrm>
            <a:off x="10261602" y="304802"/>
            <a:ext cx="1511300" cy="477839"/>
            <a:chOff x="4848" y="192"/>
            <a:chExt cx="714" cy="301"/>
          </a:xfrm>
        </p:grpSpPr>
        <p:sp>
          <p:nvSpPr>
            <p:cNvPr id="4112" name="Arc 16"/>
            <p:cNvSpPr>
              <a:spLocks/>
            </p:cNvSpPr>
            <p:nvPr/>
          </p:nvSpPr>
          <p:spPr bwMode="auto">
            <a:xfrm rot="-1768310">
              <a:off x="5134" y="192"/>
              <a:ext cx="427" cy="272"/>
            </a:xfrm>
            <a:custGeom>
              <a:avLst/>
              <a:gdLst>
                <a:gd name="G0" fmla="+- 2432 0 0"/>
                <a:gd name="G1" fmla="+- 21600 0 0"/>
                <a:gd name="G2" fmla="+- 21600 0 0"/>
                <a:gd name="T0" fmla="*/ 0 w 24032"/>
                <a:gd name="T1" fmla="*/ 137 h 24940"/>
                <a:gd name="T2" fmla="*/ 23772 w 24032"/>
                <a:gd name="T3" fmla="*/ 24940 h 24940"/>
                <a:gd name="T4" fmla="*/ 2432 w 24032"/>
                <a:gd name="T5" fmla="*/ 21600 h 24940"/>
              </a:gdLst>
              <a:ahLst/>
              <a:cxnLst>
                <a:cxn ang="0">
                  <a:pos x="T0" y="T1"/>
                </a:cxn>
                <a:cxn ang="0">
                  <a:pos x="T2" y="T3"/>
                </a:cxn>
                <a:cxn ang="0">
                  <a:pos x="T4" y="T5"/>
                </a:cxn>
              </a:cxnLst>
              <a:rect l="0" t="0" r="r" b="b"/>
              <a:pathLst>
                <a:path w="24032" h="24940" fill="none" extrusionOk="0">
                  <a:moveTo>
                    <a:pt x="0" y="137"/>
                  </a:moveTo>
                  <a:cubicBezTo>
                    <a:pt x="807" y="45"/>
                    <a:pt x="1619" y="-1"/>
                    <a:pt x="2432" y="-1"/>
                  </a:cubicBezTo>
                  <a:cubicBezTo>
                    <a:pt x="14361" y="0"/>
                    <a:pt x="24032" y="9670"/>
                    <a:pt x="24032" y="21600"/>
                  </a:cubicBezTo>
                  <a:cubicBezTo>
                    <a:pt x="24032" y="22718"/>
                    <a:pt x="23945" y="23835"/>
                    <a:pt x="23772" y="24940"/>
                  </a:cubicBezTo>
                </a:path>
                <a:path w="24032" h="24940" stroke="0" extrusionOk="0">
                  <a:moveTo>
                    <a:pt x="0" y="137"/>
                  </a:moveTo>
                  <a:cubicBezTo>
                    <a:pt x="807" y="45"/>
                    <a:pt x="1619" y="-1"/>
                    <a:pt x="2432" y="-1"/>
                  </a:cubicBezTo>
                  <a:cubicBezTo>
                    <a:pt x="14361" y="0"/>
                    <a:pt x="24032" y="9670"/>
                    <a:pt x="24032" y="21600"/>
                  </a:cubicBezTo>
                  <a:cubicBezTo>
                    <a:pt x="24032" y="22718"/>
                    <a:pt x="23945" y="23835"/>
                    <a:pt x="23772" y="24940"/>
                  </a:cubicBezTo>
                  <a:lnTo>
                    <a:pt x="2432" y="21600"/>
                  </a:lnTo>
                  <a:close/>
                </a:path>
              </a:pathLst>
            </a:custGeom>
            <a:noFill/>
            <a:ln w="50800">
              <a:solidFill>
                <a:schemeClr val="tx1"/>
              </a:solidFill>
              <a:round/>
              <a:headEnd/>
              <a:tailEnd/>
            </a:ln>
            <a:effectLst>
              <a:outerShdw blurRad="63500" dist="107763" dir="2700000" algn="ctr" rotWithShape="0">
                <a:schemeClr val="bg2">
                  <a:alpha val="74998"/>
                </a:schemeClr>
              </a:outerShdw>
            </a:effectLst>
            <a:extLst>
              <a:ext uri="{909E8E84-426E-40dd-AFC4-6F175D3DCCD1}"/>
            </a:extLst>
          </p:spPr>
          <p:txBody>
            <a:bodyPr wrap="none" anchor="ctr"/>
            <a:lstStyle/>
            <a:p>
              <a:pPr fontAlgn="base">
                <a:spcBef>
                  <a:spcPct val="0"/>
                </a:spcBef>
                <a:spcAft>
                  <a:spcPct val="0"/>
                </a:spcAft>
                <a:defRPr/>
              </a:pPr>
              <a:endParaRPr lang="en-US" sz="1800">
                <a:solidFill>
                  <a:srgbClr val="FFFFFF"/>
                </a:solidFill>
                <a:latin typeface="Arial" charset="0"/>
              </a:endParaRPr>
            </a:p>
          </p:txBody>
        </p:sp>
        <p:sp>
          <p:nvSpPr>
            <p:cNvPr id="4113" name="Line 17"/>
            <p:cNvSpPr>
              <a:spLocks noChangeShapeType="1"/>
            </p:cNvSpPr>
            <p:nvPr/>
          </p:nvSpPr>
          <p:spPr bwMode="auto">
            <a:xfrm flipH="1" flipV="1">
              <a:off x="4848" y="246"/>
              <a:ext cx="284" cy="150"/>
            </a:xfrm>
            <a:prstGeom prst="line">
              <a:avLst/>
            </a:prstGeom>
            <a:noFill/>
            <a:ln w="50800">
              <a:solidFill>
                <a:schemeClr val="tx1"/>
              </a:solidFill>
              <a:round/>
              <a:headEnd/>
              <a:tailEnd/>
            </a:ln>
            <a:effectLst>
              <a:outerShdw blurRad="63500" dist="107763" dir="2700000" algn="ctr" rotWithShape="0">
                <a:schemeClr val="bg2">
                  <a:alpha val="74998"/>
                </a:schemeClr>
              </a:outerShdw>
            </a:effectLst>
            <a:extLst>
              <a:ext uri="{909E8E84-426E-40dd-AFC4-6F175D3DCCD1}"/>
            </a:extLst>
          </p:spPr>
          <p:txBody>
            <a:bodyPr wrap="none" anchor="ctr"/>
            <a:lstStyle/>
            <a:p>
              <a:pPr fontAlgn="base">
                <a:spcBef>
                  <a:spcPct val="0"/>
                </a:spcBef>
                <a:spcAft>
                  <a:spcPct val="0"/>
                </a:spcAft>
                <a:defRPr/>
              </a:pPr>
              <a:endParaRPr lang="en-US" sz="1800">
                <a:solidFill>
                  <a:srgbClr val="FFFFFF"/>
                </a:solidFill>
                <a:latin typeface="Arial" charset="0"/>
              </a:endParaRPr>
            </a:p>
          </p:txBody>
        </p:sp>
        <p:sp>
          <p:nvSpPr>
            <p:cNvPr id="4114" name="Line 18"/>
            <p:cNvSpPr>
              <a:spLocks noChangeShapeType="1"/>
            </p:cNvSpPr>
            <p:nvPr/>
          </p:nvSpPr>
          <p:spPr bwMode="auto">
            <a:xfrm flipH="1">
              <a:off x="4854" y="294"/>
              <a:ext cx="282" cy="156"/>
            </a:xfrm>
            <a:prstGeom prst="line">
              <a:avLst/>
            </a:prstGeom>
            <a:noFill/>
            <a:ln w="50800">
              <a:solidFill>
                <a:schemeClr val="tx1"/>
              </a:solidFill>
              <a:round/>
              <a:headEnd/>
              <a:tailEnd/>
            </a:ln>
            <a:effectLst>
              <a:outerShdw blurRad="63500" dist="107763" dir="2700000" algn="ctr" rotWithShape="0">
                <a:schemeClr val="bg2">
                  <a:alpha val="74998"/>
                </a:schemeClr>
              </a:outerShdw>
            </a:effectLst>
            <a:extLst>
              <a:ext uri="{909E8E84-426E-40dd-AFC4-6F175D3DCCD1}"/>
            </a:extLst>
          </p:spPr>
          <p:txBody>
            <a:bodyPr wrap="none" anchor="ctr"/>
            <a:lstStyle/>
            <a:p>
              <a:pPr fontAlgn="base">
                <a:spcBef>
                  <a:spcPct val="0"/>
                </a:spcBef>
                <a:spcAft>
                  <a:spcPct val="0"/>
                </a:spcAft>
                <a:defRPr/>
              </a:pPr>
              <a:endParaRPr lang="en-US" sz="1800">
                <a:solidFill>
                  <a:srgbClr val="FFFFFF"/>
                </a:solidFill>
                <a:latin typeface="Arial" charset="0"/>
              </a:endParaRPr>
            </a:p>
          </p:txBody>
        </p:sp>
        <p:sp>
          <p:nvSpPr>
            <p:cNvPr id="4115" name="Oval 19"/>
            <p:cNvSpPr>
              <a:spLocks noChangeArrowheads="1"/>
            </p:cNvSpPr>
            <p:nvPr/>
          </p:nvSpPr>
          <p:spPr bwMode="auto">
            <a:xfrm>
              <a:off x="5473" y="294"/>
              <a:ext cx="47" cy="47"/>
            </a:xfrm>
            <a:prstGeom prst="ellipse">
              <a:avLst/>
            </a:prstGeom>
            <a:solidFill>
              <a:schemeClr val="tx1"/>
            </a:solidFill>
            <a:ln>
              <a:noFill/>
            </a:ln>
            <a:effectLst>
              <a:outerShdw blurRad="63500" dist="107763" dir="2700000" algn="ctr" rotWithShape="0">
                <a:schemeClr val="bg2">
                  <a:alpha val="74998"/>
                </a:schemeClr>
              </a:outerShdw>
            </a:effectLst>
            <a:extLst>
              <a:ext uri="{91240B29-F687-4f45-9708-019B960494DF}"/>
            </a:extLst>
          </p:spPr>
          <p:txBody>
            <a:bodyPr wrap="none" anchor="ctr"/>
            <a:lstStyle/>
            <a:p>
              <a:pPr fontAlgn="base">
                <a:spcBef>
                  <a:spcPct val="0"/>
                </a:spcBef>
                <a:spcAft>
                  <a:spcPct val="0"/>
                </a:spcAft>
                <a:defRPr/>
              </a:pPr>
              <a:endParaRPr lang="en-US" sz="1800">
                <a:solidFill>
                  <a:srgbClr val="FFFFFF"/>
                </a:solidFill>
                <a:latin typeface="Arial" charset="0"/>
              </a:endParaRPr>
            </a:p>
          </p:txBody>
        </p:sp>
        <p:sp>
          <p:nvSpPr>
            <p:cNvPr id="4116" name="Arc 20"/>
            <p:cNvSpPr>
              <a:spLocks/>
            </p:cNvSpPr>
            <p:nvPr/>
          </p:nvSpPr>
          <p:spPr bwMode="auto">
            <a:xfrm rot="1768310" flipV="1">
              <a:off x="5118" y="216"/>
              <a:ext cx="444" cy="277"/>
            </a:xfrm>
            <a:custGeom>
              <a:avLst/>
              <a:gdLst>
                <a:gd name="G0" fmla="+- 3363 0 0"/>
                <a:gd name="G1" fmla="+- 21600 0 0"/>
                <a:gd name="G2" fmla="+- 21600 0 0"/>
                <a:gd name="T0" fmla="*/ 0 w 24963"/>
                <a:gd name="T1" fmla="*/ 263 h 24940"/>
                <a:gd name="T2" fmla="*/ 24703 w 24963"/>
                <a:gd name="T3" fmla="*/ 24940 h 24940"/>
                <a:gd name="T4" fmla="*/ 3363 w 24963"/>
                <a:gd name="T5" fmla="*/ 21600 h 24940"/>
              </a:gdLst>
              <a:ahLst/>
              <a:cxnLst>
                <a:cxn ang="0">
                  <a:pos x="T0" y="T1"/>
                </a:cxn>
                <a:cxn ang="0">
                  <a:pos x="T2" y="T3"/>
                </a:cxn>
                <a:cxn ang="0">
                  <a:pos x="T4" y="T5"/>
                </a:cxn>
              </a:cxnLst>
              <a:rect l="0" t="0" r="r" b="b"/>
              <a:pathLst>
                <a:path w="24963" h="24940" fill="none" extrusionOk="0">
                  <a:moveTo>
                    <a:pt x="0" y="263"/>
                  </a:moveTo>
                  <a:cubicBezTo>
                    <a:pt x="1112" y="88"/>
                    <a:pt x="2236" y="-1"/>
                    <a:pt x="3363" y="-1"/>
                  </a:cubicBezTo>
                  <a:cubicBezTo>
                    <a:pt x="15292" y="0"/>
                    <a:pt x="24963" y="9670"/>
                    <a:pt x="24963" y="21600"/>
                  </a:cubicBezTo>
                  <a:cubicBezTo>
                    <a:pt x="24963" y="22718"/>
                    <a:pt x="24876" y="23835"/>
                    <a:pt x="24703" y="24940"/>
                  </a:cubicBezTo>
                </a:path>
                <a:path w="24963" h="24940" stroke="0" extrusionOk="0">
                  <a:moveTo>
                    <a:pt x="0" y="263"/>
                  </a:moveTo>
                  <a:cubicBezTo>
                    <a:pt x="1112" y="88"/>
                    <a:pt x="2236" y="-1"/>
                    <a:pt x="3363" y="-1"/>
                  </a:cubicBezTo>
                  <a:cubicBezTo>
                    <a:pt x="15292" y="0"/>
                    <a:pt x="24963" y="9670"/>
                    <a:pt x="24963" y="21600"/>
                  </a:cubicBezTo>
                  <a:cubicBezTo>
                    <a:pt x="24963" y="22718"/>
                    <a:pt x="24876" y="23835"/>
                    <a:pt x="24703" y="24940"/>
                  </a:cubicBezTo>
                  <a:lnTo>
                    <a:pt x="3363" y="21600"/>
                  </a:lnTo>
                  <a:close/>
                </a:path>
              </a:pathLst>
            </a:custGeom>
            <a:noFill/>
            <a:ln w="50800">
              <a:solidFill>
                <a:schemeClr val="tx1"/>
              </a:solidFill>
              <a:round/>
              <a:headEnd/>
              <a:tailEnd/>
            </a:ln>
            <a:effectLst>
              <a:outerShdw blurRad="63500" dist="107763" dir="2700000" algn="ctr" rotWithShape="0">
                <a:schemeClr val="bg2">
                  <a:alpha val="74998"/>
                </a:schemeClr>
              </a:outerShdw>
            </a:effectLst>
            <a:extLst>
              <a:ext uri="{909E8E84-426E-40dd-AFC4-6F175D3DCCD1}"/>
            </a:extLst>
          </p:spPr>
          <p:txBody>
            <a:bodyPr wrap="none" anchor="ctr"/>
            <a:lstStyle/>
            <a:p>
              <a:pPr fontAlgn="base">
                <a:spcBef>
                  <a:spcPct val="0"/>
                </a:spcBef>
                <a:spcAft>
                  <a:spcPct val="0"/>
                </a:spcAft>
                <a:defRPr/>
              </a:pPr>
              <a:endParaRPr lang="en-US" sz="1800">
                <a:solidFill>
                  <a:srgbClr val="FFFFFF"/>
                </a:solidFill>
                <a:latin typeface="Arial" charset="0"/>
              </a:endParaRPr>
            </a:p>
          </p:txBody>
        </p:sp>
      </p:grpSp>
    </p:spTree>
    <p:extLst>
      <p:ext uri="{BB962C8B-B14F-4D97-AF65-F5344CB8AC3E}">
        <p14:creationId xmlns:p14="http://schemas.microsoft.com/office/powerpoint/2010/main" val="3230866533"/>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wipe(left)">
                                      <p:cBhvr>
                                        <p:cTn id="7" dur="500"/>
                                        <p:tgtEl>
                                          <p:spTgt spid="40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wipe(left)">
                                      <p:cBhvr>
                                        <p:cTn id="12" dur="500"/>
                                        <p:tgtEl>
                                          <p:spTgt spid="40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wipe(left)">
                                      <p:cBhvr>
                                        <p:cTn id="17" dur="500"/>
                                        <p:tgtEl>
                                          <p:spTgt spid="40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099">
                                            <p:txEl>
                                              <p:pRg st="3" end="3"/>
                                            </p:txEl>
                                          </p:spTgt>
                                        </p:tgtEl>
                                        <p:attrNameLst>
                                          <p:attrName>style.visibility</p:attrName>
                                        </p:attrNameLst>
                                      </p:cBhvr>
                                      <p:to>
                                        <p:strVal val="visible"/>
                                      </p:to>
                                    </p:set>
                                    <p:animEffect transition="in" filter="wipe(left)">
                                      <p:cBhvr>
                                        <p:cTn id="22" dur="500"/>
                                        <p:tgtEl>
                                          <p:spTgt spid="409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099">
                                            <p:txEl>
                                              <p:pRg st="4" end="4"/>
                                            </p:txEl>
                                          </p:spTgt>
                                        </p:tgtEl>
                                        <p:attrNameLst>
                                          <p:attrName>style.visibility</p:attrName>
                                        </p:attrNameLst>
                                      </p:cBhvr>
                                      <p:to>
                                        <p:strVal val="visible"/>
                                      </p:to>
                                    </p:set>
                                    <p:animEffect transition="in" filter="wipe(left)">
                                      <p:cBhvr>
                                        <p:cTn id="27" dur="500"/>
                                        <p:tgtEl>
                                          <p:spTgt spid="40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tmplLst>
          <p:tmpl lvl="1">
            <p:tnLst>
              <p:par>
                <p:cTn presetID="22" presetClass="entr" presetSubtype="8" fill="hold" nodeType="clickEffect">
                  <p:stCondLst>
                    <p:cond delay="0"/>
                  </p:stCondLst>
                  <p:childTnLst>
                    <p:set>
                      <p:cBhvr>
                        <p:cTn dur="1" fill="hold">
                          <p:stCondLst>
                            <p:cond delay="0"/>
                          </p:stCondLst>
                        </p:cTn>
                        <p:tgtEl>
                          <p:spTgt spid="4099"/>
                        </p:tgtEl>
                        <p:attrNameLst>
                          <p:attrName>style.visibility</p:attrName>
                        </p:attrNameLst>
                      </p:cBhvr>
                      <p:to>
                        <p:strVal val="visible"/>
                      </p:to>
                    </p:set>
                    <p:animEffect transition="in" filter="wipe(left)">
                      <p:cBhvr>
                        <p:cTn dur="500"/>
                        <p:tgtEl>
                          <p:spTgt spid="4099"/>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4099"/>
                        </p:tgtEl>
                        <p:attrNameLst>
                          <p:attrName>style.visibility</p:attrName>
                        </p:attrNameLst>
                      </p:cBhvr>
                      <p:to>
                        <p:strVal val="visible"/>
                      </p:to>
                    </p:set>
                    <p:animEffect transition="in" filter="wipe(left)">
                      <p:cBhvr>
                        <p:cTn dur="500"/>
                        <p:tgtEl>
                          <p:spTgt spid="4099"/>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4099"/>
                        </p:tgtEl>
                        <p:attrNameLst>
                          <p:attrName>style.visibility</p:attrName>
                        </p:attrNameLst>
                      </p:cBhvr>
                      <p:to>
                        <p:strVal val="visible"/>
                      </p:to>
                    </p:set>
                    <p:animEffect transition="in" filter="wipe(left)">
                      <p:cBhvr>
                        <p:cTn dur="500"/>
                        <p:tgtEl>
                          <p:spTgt spid="4099"/>
                        </p:tgtEl>
                      </p:cBhvr>
                    </p:animEffect>
                  </p:childTnLst>
                </p:cTn>
              </p:par>
            </p:tnLst>
          </p:tmpl>
          <p:tmpl lvl="4">
            <p:tnLst>
              <p:par>
                <p:cTn presetID="22" presetClass="entr" presetSubtype="8" fill="hold" nodeType="clickEffect">
                  <p:stCondLst>
                    <p:cond delay="0"/>
                  </p:stCondLst>
                  <p:childTnLst>
                    <p:set>
                      <p:cBhvr>
                        <p:cTn dur="1" fill="hold">
                          <p:stCondLst>
                            <p:cond delay="0"/>
                          </p:stCondLst>
                        </p:cTn>
                        <p:tgtEl>
                          <p:spTgt spid="4099"/>
                        </p:tgtEl>
                        <p:attrNameLst>
                          <p:attrName>style.visibility</p:attrName>
                        </p:attrNameLst>
                      </p:cBhvr>
                      <p:to>
                        <p:strVal val="visible"/>
                      </p:to>
                    </p:set>
                    <p:animEffect transition="in" filter="wipe(left)">
                      <p:cBhvr>
                        <p:cTn dur="500"/>
                        <p:tgtEl>
                          <p:spTgt spid="4099"/>
                        </p:tgtEl>
                      </p:cBhvr>
                    </p:animEffect>
                  </p:childTnLst>
                </p:cTn>
              </p:par>
            </p:tnLst>
          </p:tmpl>
          <p:tmpl lvl="5">
            <p:tnLst>
              <p:par>
                <p:cTn presetID="22" presetClass="entr" presetSubtype="8" fill="hold" nodeType="clickEffect">
                  <p:stCondLst>
                    <p:cond delay="0"/>
                  </p:stCondLst>
                  <p:childTnLst>
                    <p:set>
                      <p:cBhvr>
                        <p:cTn dur="1" fill="hold">
                          <p:stCondLst>
                            <p:cond delay="0"/>
                          </p:stCondLst>
                        </p:cTn>
                        <p:tgtEl>
                          <p:spTgt spid="4099"/>
                        </p:tgtEl>
                        <p:attrNameLst>
                          <p:attrName>style.visibility</p:attrName>
                        </p:attrNameLst>
                      </p:cBhvr>
                      <p:to>
                        <p:strVal val="visible"/>
                      </p:to>
                    </p:set>
                    <p:animEffect transition="in" filter="wipe(left)">
                      <p:cBhvr>
                        <p:cTn dur="500"/>
                        <p:tgtEl>
                          <p:spTgt spid="4099"/>
                        </p:tgtEl>
                      </p:cBhvr>
                    </p:animEffect>
                  </p:childTnLst>
                </p:cTn>
              </p:par>
            </p:tnLst>
          </p:tmpl>
        </p:tmplLst>
      </p:bldP>
    </p:bldLst>
  </p:timing>
  <p:txStyles>
    <p:titleStyle>
      <a:lvl1pPr algn="ctr" rtl="0" eaLnBrk="0" fontAlgn="base" hangingPunct="0">
        <a:spcBef>
          <a:spcPct val="0"/>
        </a:spcBef>
        <a:spcAft>
          <a:spcPct val="0"/>
        </a:spcAft>
        <a:defRPr sz="5400" b="1">
          <a:solidFill>
            <a:srgbClr val="FFFF66"/>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5400" b="1">
          <a:solidFill>
            <a:srgbClr val="FFFF66"/>
          </a:solidFill>
          <a:effectLst>
            <a:outerShdw blurRad="38100" dist="38100" dir="2700000" algn="tl">
              <a:srgbClr val="000000"/>
            </a:outerShdw>
          </a:effectLst>
          <a:latin typeface="Comic Sans MS" charset="0"/>
          <a:ea typeface="ＭＳ Ｐゴシック" charset="0"/>
          <a:cs typeface="Arial" charset="0"/>
        </a:defRPr>
      </a:lvl2pPr>
      <a:lvl3pPr algn="ctr" rtl="0" eaLnBrk="0" fontAlgn="base" hangingPunct="0">
        <a:spcBef>
          <a:spcPct val="0"/>
        </a:spcBef>
        <a:spcAft>
          <a:spcPct val="0"/>
        </a:spcAft>
        <a:defRPr sz="5400" b="1">
          <a:solidFill>
            <a:srgbClr val="FFFF66"/>
          </a:solidFill>
          <a:effectLst>
            <a:outerShdw blurRad="38100" dist="38100" dir="2700000" algn="tl">
              <a:srgbClr val="000000"/>
            </a:outerShdw>
          </a:effectLst>
          <a:latin typeface="Comic Sans MS" charset="0"/>
          <a:ea typeface="ＭＳ Ｐゴシック" charset="0"/>
          <a:cs typeface="Arial" charset="0"/>
        </a:defRPr>
      </a:lvl3pPr>
      <a:lvl4pPr algn="ctr" rtl="0" eaLnBrk="0" fontAlgn="base" hangingPunct="0">
        <a:spcBef>
          <a:spcPct val="0"/>
        </a:spcBef>
        <a:spcAft>
          <a:spcPct val="0"/>
        </a:spcAft>
        <a:defRPr sz="5400" b="1">
          <a:solidFill>
            <a:srgbClr val="FFFF66"/>
          </a:solidFill>
          <a:effectLst>
            <a:outerShdw blurRad="38100" dist="38100" dir="2700000" algn="tl">
              <a:srgbClr val="000000"/>
            </a:outerShdw>
          </a:effectLst>
          <a:latin typeface="Comic Sans MS" charset="0"/>
          <a:ea typeface="ＭＳ Ｐゴシック" charset="0"/>
          <a:cs typeface="Arial" charset="0"/>
        </a:defRPr>
      </a:lvl4pPr>
      <a:lvl5pPr algn="ctr" rtl="0" eaLnBrk="0" fontAlgn="base" hangingPunct="0">
        <a:spcBef>
          <a:spcPct val="0"/>
        </a:spcBef>
        <a:spcAft>
          <a:spcPct val="0"/>
        </a:spcAft>
        <a:defRPr sz="5400" b="1">
          <a:solidFill>
            <a:srgbClr val="FFFF66"/>
          </a:solidFill>
          <a:effectLst>
            <a:outerShdw blurRad="38100" dist="38100" dir="2700000" algn="tl">
              <a:srgbClr val="000000"/>
            </a:outerShdw>
          </a:effectLst>
          <a:latin typeface="Comic Sans MS" charset="0"/>
          <a:ea typeface="ＭＳ Ｐゴシック" charset="0"/>
          <a:cs typeface="Arial" charset="0"/>
        </a:defRPr>
      </a:lvl5pPr>
      <a:lvl6pPr marL="457212" algn="ctr" rtl="0" fontAlgn="base">
        <a:spcBef>
          <a:spcPct val="0"/>
        </a:spcBef>
        <a:spcAft>
          <a:spcPct val="0"/>
        </a:spcAft>
        <a:defRPr sz="5400" b="1">
          <a:solidFill>
            <a:srgbClr val="FFFF66"/>
          </a:solidFill>
          <a:effectLst>
            <a:outerShdw blurRad="38100" dist="38100" dir="2700000" algn="tl">
              <a:srgbClr val="000000"/>
            </a:outerShdw>
          </a:effectLst>
          <a:latin typeface="Comic Sans MS" charset="0"/>
          <a:ea typeface="ＭＳ Ｐゴシック" charset="0"/>
          <a:cs typeface="Arial" charset="0"/>
        </a:defRPr>
      </a:lvl6pPr>
      <a:lvl7pPr marL="914423" algn="ctr" rtl="0" fontAlgn="base">
        <a:spcBef>
          <a:spcPct val="0"/>
        </a:spcBef>
        <a:spcAft>
          <a:spcPct val="0"/>
        </a:spcAft>
        <a:defRPr sz="5400" b="1">
          <a:solidFill>
            <a:srgbClr val="FFFF66"/>
          </a:solidFill>
          <a:effectLst>
            <a:outerShdw blurRad="38100" dist="38100" dir="2700000" algn="tl">
              <a:srgbClr val="000000"/>
            </a:outerShdw>
          </a:effectLst>
          <a:latin typeface="Comic Sans MS" charset="0"/>
          <a:ea typeface="ＭＳ Ｐゴシック" charset="0"/>
          <a:cs typeface="Arial" charset="0"/>
        </a:defRPr>
      </a:lvl7pPr>
      <a:lvl8pPr marL="1371635" algn="ctr" rtl="0" fontAlgn="base">
        <a:spcBef>
          <a:spcPct val="0"/>
        </a:spcBef>
        <a:spcAft>
          <a:spcPct val="0"/>
        </a:spcAft>
        <a:defRPr sz="5400" b="1">
          <a:solidFill>
            <a:srgbClr val="FFFF66"/>
          </a:solidFill>
          <a:effectLst>
            <a:outerShdw blurRad="38100" dist="38100" dir="2700000" algn="tl">
              <a:srgbClr val="000000"/>
            </a:outerShdw>
          </a:effectLst>
          <a:latin typeface="Comic Sans MS" charset="0"/>
          <a:ea typeface="ＭＳ Ｐゴシック" charset="0"/>
          <a:cs typeface="Arial" charset="0"/>
        </a:defRPr>
      </a:lvl8pPr>
      <a:lvl9pPr marL="1828845" algn="ctr" rtl="0" fontAlgn="base">
        <a:spcBef>
          <a:spcPct val="0"/>
        </a:spcBef>
        <a:spcAft>
          <a:spcPct val="0"/>
        </a:spcAft>
        <a:defRPr sz="5400" b="1">
          <a:solidFill>
            <a:srgbClr val="FFFF66"/>
          </a:solidFill>
          <a:effectLst>
            <a:outerShdw blurRad="38100" dist="38100" dir="2700000" algn="tl">
              <a:srgbClr val="000000"/>
            </a:outerShdw>
          </a:effectLst>
          <a:latin typeface="Comic Sans MS" charset="0"/>
          <a:ea typeface="ＭＳ Ｐゴシック" charset="0"/>
          <a:cs typeface="Arial" charset="0"/>
        </a:defRPr>
      </a:lvl9pPr>
    </p:titleStyle>
    <p:bodyStyle>
      <a:lvl1pPr marL="342908" indent="-342908" algn="l" rtl="0" eaLnBrk="0" fontAlgn="base" hangingPunct="0">
        <a:spcBef>
          <a:spcPct val="20000"/>
        </a:spcBef>
        <a:spcAft>
          <a:spcPct val="0"/>
        </a:spcAft>
        <a:buChar char="•"/>
        <a:defRPr sz="4000" b="1">
          <a:solidFill>
            <a:srgbClr val="FFCCFF"/>
          </a:solidFill>
          <a:effectLst>
            <a:outerShdw blurRad="38100" dist="38100" dir="2700000" algn="tl">
              <a:srgbClr val="000000"/>
            </a:outerShdw>
          </a:effectLst>
          <a:latin typeface="+mn-lt"/>
          <a:ea typeface="+mn-ea"/>
          <a:cs typeface="+mn-cs"/>
        </a:defRPr>
      </a:lvl1pPr>
      <a:lvl2pPr marL="742969" indent="-285758" algn="l" rtl="0" eaLnBrk="0" fontAlgn="base" hangingPunct="0">
        <a:spcBef>
          <a:spcPct val="20000"/>
        </a:spcBef>
        <a:spcAft>
          <a:spcPct val="0"/>
        </a:spcAft>
        <a:buChar char="–"/>
        <a:defRPr sz="3600" b="1">
          <a:solidFill>
            <a:srgbClr val="FFCCFF"/>
          </a:solidFill>
          <a:effectLst>
            <a:outerShdw blurRad="38100" dist="38100" dir="2700000" algn="tl">
              <a:srgbClr val="000000"/>
            </a:outerShdw>
          </a:effectLst>
          <a:latin typeface="+mn-lt"/>
          <a:ea typeface="Arial" charset="0"/>
          <a:cs typeface="+mn-cs"/>
        </a:defRPr>
      </a:lvl2pPr>
      <a:lvl3pPr marL="1143028" indent="-228605" algn="l" rtl="0" eaLnBrk="0" fontAlgn="base" hangingPunct="0">
        <a:spcBef>
          <a:spcPct val="20000"/>
        </a:spcBef>
        <a:spcAft>
          <a:spcPct val="0"/>
        </a:spcAft>
        <a:buChar char="•"/>
        <a:defRPr sz="2400" b="1">
          <a:solidFill>
            <a:srgbClr val="FFCCFF"/>
          </a:solidFill>
          <a:effectLst>
            <a:outerShdw blurRad="38100" dist="38100" dir="2700000" algn="tl">
              <a:srgbClr val="000000"/>
            </a:outerShdw>
          </a:effectLst>
          <a:latin typeface="+mn-lt"/>
          <a:ea typeface="Arial" charset="0"/>
          <a:cs typeface="+mn-cs"/>
        </a:defRPr>
      </a:lvl3pPr>
      <a:lvl4pPr marL="1600240" indent="-228605" algn="l" rtl="0" eaLnBrk="0" fontAlgn="base" hangingPunct="0">
        <a:spcBef>
          <a:spcPct val="20000"/>
        </a:spcBef>
        <a:spcAft>
          <a:spcPct val="0"/>
        </a:spcAft>
        <a:buChar char="–"/>
        <a:defRPr sz="2000" b="1">
          <a:solidFill>
            <a:srgbClr val="FFCCFF"/>
          </a:solidFill>
          <a:effectLst>
            <a:outerShdw blurRad="38100" dist="38100" dir="2700000" algn="tl">
              <a:srgbClr val="000000"/>
            </a:outerShdw>
          </a:effectLst>
          <a:latin typeface="+mn-lt"/>
          <a:ea typeface="Arial" charset="0"/>
          <a:cs typeface="+mn-cs"/>
        </a:defRPr>
      </a:lvl4pPr>
      <a:lvl5pPr marL="2057452" indent="-228605" algn="l" rtl="0" eaLnBrk="0" fontAlgn="base" hangingPunct="0">
        <a:spcBef>
          <a:spcPct val="20000"/>
        </a:spcBef>
        <a:spcAft>
          <a:spcPct val="0"/>
        </a:spcAft>
        <a:buChar char="»"/>
        <a:defRPr sz="2000" b="1">
          <a:solidFill>
            <a:srgbClr val="FFCCFF"/>
          </a:solidFill>
          <a:effectLst>
            <a:outerShdw blurRad="38100" dist="38100" dir="2700000" algn="tl">
              <a:srgbClr val="000000"/>
            </a:outerShdw>
          </a:effectLst>
          <a:latin typeface="+mn-lt"/>
          <a:ea typeface="Arial" charset="0"/>
          <a:cs typeface="+mn-cs"/>
        </a:defRPr>
      </a:lvl5pPr>
      <a:lvl6pPr marL="2514663" indent="-228605" algn="l" rtl="0" fontAlgn="base">
        <a:spcBef>
          <a:spcPct val="20000"/>
        </a:spcBef>
        <a:spcAft>
          <a:spcPct val="0"/>
        </a:spcAft>
        <a:buChar char="»"/>
        <a:defRPr sz="2000" b="1">
          <a:solidFill>
            <a:srgbClr val="FFCCFF"/>
          </a:solidFill>
          <a:effectLst>
            <a:outerShdw blurRad="38100" dist="38100" dir="2700000" algn="tl">
              <a:srgbClr val="000000"/>
            </a:outerShdw>
          </a:effectLst>
          <a:latin typeface="+mn-lt"/>
          <a:ea typeface="Arial" charset="0"/>
          <a:cs typeface="+mn-cs"/>
        </a:defRPr>
      </a:lvl6pPr>
      <a:lvl7pPr marL="2971875" indent="-228605" algn="l" rtl="0" fontAlgn="base">
        <a:spcBef>
          <a:spcPct val="20000"/>
        </a:spcBef>
        <a:spcAft>
          <a:spcPct val="0"/>
        </a:spcAft>
        <a:buChar char="»"/>
        <a:defRPr sz="2000" b="1">
          <a:solidFill>
            <a:srgbClr val="FFCCFF"/>
          </a:solidFill>
          <a:effectLst>
            <a:outerShdw blurRad="38100" dist="38100" dir="2700000" algn="tl">
              <a:srgbClr val="000000"/>
            </a:outerShdw>
          </a:effectLst>
          <a:latin typeface="+mn-lt"/>
          <a:ea typeface="Arial" charset="0"/>
          <a:cs typeface="+mn-cs"/>
        </a:defRPr>
      </a:lvl7pPr>
      <a:lvl8pPr marL="3429085" indent="-228605" algn="l" rtl="0" fontAlgn="base">
        <a:spcBef>
          <a:spcPct val="20000"/>
        </a:spcBef>
        <a:spcAft>
          <a:spcPct val="0"/>
        </a:spcAft>
        <a:buChar char="»"/>
        <a:defRPr sz="2000" b="1">
          <a:solidFill>
            <a:srgbClr val="FFCCFF"/>
          </a:solidFill>
          <a:effectLst>
            <a:outerShdw blurRad="38100" dist="38100" dir="2700000" algn="tl">
              <a:srgbClr val="000000"/>
            </a:outerShdw>
          </a:effectLst>
          <a:latin typeface="+mn-lt"/>
          <a:ea typeface="Arial" charset="0"/>
          <a:cs typeface="+mn-cs"/>
        </a:defRPr>
      </a:lvl8pPr>
      <a:lvl9pPr marL="3886298" indent="-228605" algn="l" rtl="0" fontAlgn="base">
        <a:spcBef>
          <a:spcPct val="20000"/>
        </a:spcBef>
        <a:spcAft>
          <a:spcPct val="0"/>
        </a:spcAft>
        <a:buChar char="»"/>
        <a:defRPr sz="2000" b="1">
          <a:solidFill>
            <a:srgbClr val="FFCCFF"/>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12" rtl="0" eaLnBrk="1" latinLnBrk="0" hangingPunct="1">
        <a:defRPr sz="1800" kern="1200">
          <a:solidFill>
            <a:schemeClr val="tx1"/>
          </a:solidFill>
          <a:latin typeface="+mn-lt"/>
          <a:ea typeface="+mn-ea"/>
          <a:cs typeface="+mn-cs"/>
        </a:defRPr>
      </a:lvl1pPr>
      <a:lvl2pPr marL="457212" algn="l" defTabSz="457212" rtl="0" eaLnBrk="1" latinLnBrk="0" hangingPunct="1">
        <a:defRPr sz="1800" kern="1200">
          <a:solidFill>
            <a:schemeClr val="tx1"/>
          </a:solidFill>
          <a:latin typeface="+mn-lt"/>
          <a:ea typeface="+mn-ea"/>
          <a:cs typeface="+mn-cs"/>
        </a:defRPr>
      </a:lvl2pPr>
      <a:lvl3pPr marL="914423" algn="l" defTabSz="457212" rtl="0" eaLnBrk="1" latinLnBrk="0" hangingPunct="1">
        <a:defRPr sz="1800" kern="1200">
          <a:solidFill>
            <a:schemeClr val="tx1"/>
          </a:solidFill>
          <a:latin typeface="+mn-lt"/>
          <a:ea typeface="+mn-ea"/>
          <a:cs typeface="+mn-cs"/>
        </a:defRPr>
      </a:lvl3pPr>
      <a:lvl4pPr marL="1371635" algn="l" defTabSz="457212" rtl="0" eaLnBrk="1" latinLnBrk="0" hangingPunct="1">
        <a:defRPr sz="1800" kern="1200">
          <a:solidFill>
            <a:schemeClr val="tx1"/>
          </a:solidFill>
          <a:latin typeface="+mn-lt"/>
          <a:ea typeface="+mn-ea"/>
          <a:cs typeface="+mn-cs"/>
        </a:defRPr>
      </a:lvl4pPr>
      <a:lvl5pPr marL="1828845" algn="l" defTabSz="457212" rtl="0" eaLnBrk="1" latinLnBrk="0" hangingPunct="1">
        <a:defRPr sz="1800" kern="1200">
          <a:solidFill>
            <a:schemeClr val="tx1"/>
          </a:solidFill>
          <a:latin typeface="+mn-lt"/>
          <a:ea typeface="+mn-ea"/>
          <a:cs typeface="+mn-cs"/>
        </a:defRPr>
      </a:lvl5pPr>
      <a:lvl6pPr marL="2286058" algn="l" defTabSz="457212" rtl="0" eaLnBrk="1" latinLnBrk="0" hangingPunct="1">
        <a:defRPr sz="1800" kern="1200">
          <a:solidFill>
            <a:schemeClr val="tx1"/>
          </a:solidFill>
          <a:latin typeface="+mn-lt"/>
          <a:ea typeface="+mn-ea"/>
          <a:cs typeface="+mn-cs"/>
        </a:defRPr>
      </a:lvl6pPr>
      <a:lvl7pPr marL="2743268" algn="l" defTabSz="457212" rtl="0" eaLnBrk="1" latinLnBrk="0" hangingPunct="1">
        <a:defRPr sz="1800" kern="1200">
          <a:solidFill>
            <a:schemeClr val="tx1"/>
          </a:solidFill>
          <a:latin typeface="+mn-lt"/>
          <a:ea typeface="+mn-ea"/>
          <a:cs typeface="+mn-cs"/>
        </a:defRPr>
      </a:lvl7pPr>
      <a:lvl8pPr marL="3200480" algn="l" defTabSz="457212" rtl="0" eaLnBrk="1" latinLnBrk="0" hangingPunct="1">
        <a:defRPr sz="1800" kern="1200">
          <a:solidFill>
            <a:schemeClr val="tx1"/>
          </a:solidFill>
          <a:latin typeface="+mn-lt"/>
          <a:ea typeface="+mn-ea"/>
          <a:cs typeface="+mn-cs"/>
        </a:defRPr>
      </a:lvl8pPr>
      <a:lvl9pPr marL="3657692" algn="l" defTabSz="45721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3F76C5-11B5-FE24-27B3-0E98B7E660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F5B4A6-96FA-334E-696F-6A3BF0058B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D69809-5218-9E2C-A847-BDDFFA92BF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2DF78-D250-414A-A3FF-1A94A53D7CB7}" type="datetimeFigureOut">
              <a:rPr lang="en-US" smtClean="0"/>
              <a:t>11/30/25</a:t>
            </a:fld>
            <a:endParaRPr lang="en-US"/>
          </a:p>
        </p:txBody>
      </p:sp>
      <p:sp>
        <p:nvSpPr>
          <p:cNvPr id="5" name="Footer Placeholder 4">
            <a:extLst>
              <a:ext uri="{FF2B5EF4-FFF2-40B4-BE49-F238E27FC236}">
                <a16:creationId xmlns:a16="http://schemas.microsoft.com/office/drawing/2014/main" id="{565B7BAA-8E36-403B-E4DA-E7BC7626F3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B4AFD9-A7C4-9B3C-0F62-5D15EF4223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02C9B-D6A0-EB40-9F86-00DA59EEF01A}" type="slidenum">
              <a:rPr lang="en-US" smtClean="0"/>
              <a:t>‹#›</a:t>
            </a:fld>
            <a:endParaRPr lang="en-US"/>
          </a:p>
        </p:txBody>
      </p:sp>
    </p:spTree>
    <p:extLst>
      <p:ext uri="{BB962C8B-B14F-4D97-AF65-F5344CB8AC3E}">
        <p14:creationId xmlns:p14="http://schemas.microsoft.com/office/powerpoint/2010/main" val="8021208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4029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0116"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spcBef>
                <a:spcPct val="0"/>
              </a:spcBef>
              <a:defRPr sz="1400">
                <a:solidFill>
                  <a:srgbClr val="000000"/>
                </a:solidFill>
                <a:latin typeface="+mn-lt"/>
                <a:ea typeface="+mn-ea"/>
                <a:cs typeface="+mn-cs"/>
              </a:defRPr>
            </a:lvl1pPr>
          </a:lstStyle>
          <a:p>
            <a:pPr defTabSz="914469" eaLnBrk="0" hangingPunct="0">
              <a:defRPr/>
            </a:pPr>
            <a:endParaRPr lang="en-US"/>
          </a:p>
        </p:txBody>
      </p:sp>
      <p:sp>
        <p:nvSpPr>
          <p:cNvPr id="90117"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spcBef>
                <a:spcPct val="0"/>
              </a:spcBef>
              <a:defRPr sz="1400">
                <a:solidFill>
                  <a:srgbClr val="000000"/>
                </a:solidFill>
                <a:latin typeface="+mn-lt"/>
                <a:ea typeface="+mn-ea"/>
                <a:cs typeface="+mn-cs"/>
              </a:defRPr>
            </a:lvl1pPr>
          </a:lstStyle>
          <a:p>
            <a:pPr defTabSz="914469" eaLnBrk="0" hangingPunct="0">
              <a:defRPr/>
            </a:pPr>
            <a:endParaRPr lang="en-US"/>
          </a:p>
        </p:txBody>
      </p:sp>
      <p:sp>
        <p:nvSpPr>
          <p:cNvPr id="90118"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smtClean="0">
                <a:solidFill>
                  <a:srgbClr val="000000"/>
                </a:solidFill>
                <a:latin typeface="Times New Roman" charset="0"/>
              </a:defRPr>
            </a:lvl1pPr>
          </a:lstStyle>
          <a:p>
            <a:pPr defTabSz="914469" eaLnBrk="0" hangingPunct="0">
              <a:defRPr/>
            </a:pPr>
            <a:fld id="{2365923F-0646-AE45-993F-0EF71F898517}" type="slidenum">
              <a:rPr lang="en-US" altLang="en-US" smtClean="0"/>
              <a:pPr defTabSz="914469" eaLnBrk="0" hangingPunct="0">
                <a:defRPr/>
              </a:pPr>
              <a:t>‹#›</a:t>
            </a:fld>
            <a:endParaRPr lang="en-US" altLang="en-US"/>
          </a:p>
        </p:txBody>
      </p:sp>
    </p:spTree>
    <p:extLst>
      <p:ext uri="{BB962C8B-B14F-4D97-AF65-F5344CB8AC3E}">
        <p14:creationId xmlns:p14="http://schemas.microsoft.com/office/powerpoint/2010/main" val="296152456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5pPr>
      <a:lvl6pPr marL="457235" algn="ctr" rtl="0" fontAlgn="base">
        <a:spcBef>
          <a:spcPct val="0"/>
        </a:spcBef>
        <a:spcAft>
          <a:spcPct val="0"/>
        </a:spcAft>
        <a:defRPr sz="4400">
          <a:solidFill>
            <a:schemeClr val="tx2"/>
          </a:solidFill>
          <a:latin typeface="Times New Roman" charset="0"/>
          <a:ea typeface="ＭＳ Ｐゴシック" charset="0"/>
          <a:cs typeface="Arial" charset="0"/>
        </a:defRPr>
      </a:lvl6pPr>
      <a:lvl7pPr marL="914469" algn="ctr" rtl="0" fontAlgn="base">
        <a:spcBef>
          <a:spcPct val="0"/>
        </a:spcBef>
        <a:spcAft>
          <a:spcPct val="0"/>
        </a:spcAft>
        <a:defRPr sz="4400">
          <a:solidFill>
            <a:schemeClr val="tx2"/>
          </a:solidFill>
          <a:latin typeface="Times New Roman" charset="0"/>
          <a:ea typeface="ＭＳ Ｐゴシック" charset="0"/>
          <a:cs typeface="Arial" charset="0"/>
        </a:defRPr>
      </a:lvl7pPr>
      <a:lvl8pPr marL="1371704" algn="ctr" rtl="0" fontAlgn="base">
        <a:spcBef>
          <a:spcPct val="0"/>
        </a:spcBef>
        <a:spcAft>
          <a:spcPct val="0"/>
        </a:spcAft>
        <a:defRPr sz="4400">
          <a:solidFill>
            <a:schemeClr val="tx2"/>
          </a:solidFill>
          <a:latin typeface="Times New Roman" charset="0"/>
          <a:ea typeface="ＭＳ Ｐゴシック" charset="0"/>
          <a:cs typeface="Arial" charset="0"/>
        </a:defRPr>
      </a:lvl8pPr>
      <a:lvl9pPr marL="1828937" algn="ctr" rtl="0" fontAlgn="base">
        <a:spcBef>
          <a:spcPct val="0"/>
        </a:spcBef>
        <a:spcAft>
          <a:spcPct val="0"/>
        </a:spcAft>
        <a:defRPr sz="4400">
          <a:solidFill>
            <a:schemeClr val="tx2"/>
          </a:solidFill>
          <a:latin typeface="Times New Roman" charset="0"/>
          <a:ea typeface="ＭＳ Ｐゴシック" charset="0"/>
          <a:cs typeface="Arial" charset="0"/>
        </a:defRPr>
      </a:lvl9pPr>
    </p:titleStyle>
    <p:bodyStyle>
      <a:lvl1pPr marL="342925" indent="-342925" algn="l" rtl="0" eaLnBrk="0" fontAlgn="base" hangingPunct="0">
        <a:spcBef>
          <a:spcPct val="20000"/>
        </a:spcBef>
        <a:spcAft>
          <a:spcPct val="0"/>
        </a:spcAft>
        <a:buChar char="•"/>
        <a:defRPr sz="3200">
          <a:solidFill>
            <a:schemeClr val="tx1"/>
          </a:solidFill>
          <a:latin typeface="+mn-lt"/>
          <a:ea typeface="+mn-ea"/>
          <a:cs typeface="+mn-cs"/>
        </a:defRPr>
      </a:lvl1pPr>
      <a:lvl2pPr marL="743006" indent="-285772" algn="l" rtl="0" eaLnBrk="0" fontAlgn="base" hangingPunct="0">
        <a:spcBef>
          <a:spcPct val="20000"/>
        </a:spcBef>
        <a:spcAft>
          <a:spcPct val="0"/>
        </a:spcAft>
        <a:buChar char="–"/>
        <a:defRPr sz="2800">
          <a:solidFill>
            <a:schemeClr val="tx1"/>
          </a:solidFill>
          <a:latin typeface="+mn-lt"/>
          <a:ea typeface="Arial" charset="0"/>
          <a:cs typeface="+mn-cs"/>
        </a:defRPr>
      </a:lvl2pPr>
      <a:lvl3pPr marL="1143085" indent="-228617" algn="l" rtl="0" eaLnBrk="0" fontAlgn="base" hangingPunct="0">
        <a:spcBef>
          <a:spcPct val="20000"/>
        </a:spcBef>
        <a:spcAft>
          <a:spcPct val="0"/>
        </a:spcAft>
        <a:buChar char="•"/>
        <a:defRPr sz="2400">
          <a:solidFill>
            <a:schemeClr val="tx1"/>
          </a:solidFill>
          <a:latin typeface="+mn-lt"/>
          <a:ea typeface="Arial" charset="0"/>
          <a:cs typeface="+mn-cs"/>
        </a:defRPr>
      </a:lvl3pPr>
      <a:lvl4pPr marL="1600320" indent="-228617" algn="l" rtl="0" eaLnBrk="0" fontAlgn="base" hangingPunct="0">
        <a:spcBef>
          <a:spcPct val="20000"/>
        </a:spcBef>
        <a:spcAft>
          <a:spcPct val="0"/>
        </a:spcAft>
        <a:buChar char="–"/>
        <a:defRPr sz="2000">
          <a:solidFill>
            <a:schemeClr val="tx1"/>
          </a:solidFill>
          <a:latin typeface="+mn-lt"/>
          <a:ea typeface="Arial" charset="0"/>
          <a:cs typeface="+mn-cs"/>
        </a:defRPr>
      </a:lvl4pPr>
      <a:lvl5pPr marL="2057555" indent="-228617" algn="l" rtl="0" eaLnBrk="0" fontAlgn="base" hangingPunct="0">
        <a:spcBef>
          <a:spcPct val="20000"/>
        </a:spcBef>
        <a:spcAft>
          <a:spcPct val="0"/>
        </a:spcAft>
        <a:buChar char="•"/>
        <a:defRPr sz="2000">
          <a:solidFill>
            <a:schemeClr val="tx1"/>
          </a:solidFill>
          <a:latin typeface="+mn-lt"/>
          <a:ea typeface="Arial" charset="0"/>
          <a:cs typeface="+mn-cs"/>
        </a:defRPr>
      </a:lvl5pPr>
      <a:lvl6pPr marL="2514789" indent="-228617" algn="l" rtl="0" fontAlgn="base">
        <a:spcBef>
          <a:spcPct val="20000"/>
        </a:spcBef>
        <a:spcAft>
          <a:spcPct val="0"/>
        </a:spcAft>
        <a:buChar char="•"/>
        <a:defRPr sz="2000">
          <a:solidFill>
            <a:schemeClr val="tx1"/>
          </a:solidFill>
          <a:latin typeface="+mn-lt"/>
          <a:ea typeface="Arial" charset="0"/>
          <a:cs typeface="+mn-cs"/>
        </a:defRPr>
      </a:lvl6pPr>
      <a:lvl7pPr marL="2972024" indent="-228617" algn="l" rtl="0" fontAlgn="base">
        <a:spcBef>
          <a:spcPct val="20000"/>
        </a:spcBef>
        <a:spcAft>
          <a:spcPct val="0"/>
        </a:spcAft>
        <a:buChar char="•"/>
        <a:defRPr sz="2000">
          <a:solidFill>
            <a:schemeClr val="tx1"/>
          </a:solidFill>
          <a:latin typeface="+mn-lt"/>
          <a:ea typeface="Arial" charset="0"/>
          <a:cs typeface="+mn-cs"/>
        </a:defRPr>
      </a:lvl7pPr>
      <a:lvl8pPr marL="3429257" indent="-228617" algn="l" rtl="0" fontAlgn="base">
        <a:spcBef>
          <a:spcPct val="20000"/>
        </a:spcBef>
        <a:spcAft>
          <a:spcPct val="0"/>
        </a:spcAft>
        <a:buChar char="•"/>
        <a:defRPr sz="2000">
          <a:solidFill>
            <a:schemeClr val="tx1"/>
          </a:solidFill>
          <a:latin typeface="+mn-lt"/>
          <a:ea typeface="Arial" charset="0"/>
          <a:cs typeface="+mn-cs"/>
        </a:defRPr>
      </a:lvl8pPr>
      <a:lvl9pPr marL="3886492" indent="-228617"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35" rtl="0" eaLnBrk="1" latinLnBrk="0" hangingPunct="1">
        <a:defRPr sz="1800" kern="1200">
          <a:solidFill>
            <a:schemeClr val="tx1"/>
          </a:solidFill>
          <a:latin typeface="+mn-lt"/>
          <a:ea typeface="+mn-ea"/>
          <a:cs typeface="+mn-cs"/>
        </a:defRPr>
      </a:lvl1pPr>
      <a:lvl2pPr marL="457235" algn="l" defTabSz="457235" rtl="0" eaLnBrk="1" latinLnBrk="0" hangingPunct="1">
        <a:defRPr sz="1800" kern="1200">
          <a:solidFill>
            <a:schemeClr val="tx1"/>
          </a:solidFill>
          <a:latin typeface="+mn-lt"/>
          <a:ea typeface="+mn-ea"/>
          <a:cs typeface="+mn-cs"/>
        </a:defRPr>
      </a:lvl2pPr>
      <a:lvl3pPr marL="914469" algn="l" defTabSz="457235" rtl="0" eaLnBrk="1" latinLnBrk="0" hangingPunct="1">
        <a:defRPr sz="1800" kern="1200">
          <a:solidFill>
            <a:schemeClr val="tx1"/>
          </a:solidFill>
          <a:latin typeface="+mn-lt"/>
          <a:ea typeface="+mn-ea"/>
          <a:cs typeface="+mn-cs"/>
        </a:defRPr>
      </a:lvl3pPr>
      <a:lvl4pPr marL="1371704" algn="l" defTabSz="457235" rtl="0" eaLnBrk="1" latinLnBrk="0" hangingPunct="1">
        <a:defRPr sz="1800" kern="1200">
          <a:solidFill>
            <a:schemeClr val="tx1"/>
          </a:solidFill>
          <a:latin typeface="+mn-lt"/>
          <a:ea typeface="+mn-ea"/>
          <a:cs typeface="+mn-cs"/>
        </a:defRPr>
      </a:lvl4pPr>
      <a:lvl5pPr marL="1828937" algn="l" defTabSz="457235" rtl="0" eaLnBrk="1" latinLnBrk="0" hangingPunct="1">
        <a:defRPr sz="1800" kern="1200">
          <a:solidFill>
            <a:schemeClr val="tx1"/>
          </a:solidFill>
          <a:latin typeface="+mn-lt"/>
          <a:ea typeface="+mn-ea"/>
          <a:cs typeface="+mn-cs"/>
        </a:defRPr>
      </a:lvl5pPr>
      <a:lvl6pPr marL="2286172" algn="l" defTabSz="457235" rtl="0" eaLnBrk="1" latinLnBrk="0" hangingPunct="1">
        <a:defRPr sz="1800" kern="1200">
          <a:solidFill>
            <a:schemeClr val="tx1"/>
          </a:solidFill>
          <a:latin typeface="+mn-lt"/>
          <a:ea typeface="+mn-ea"/>
          <a:cs typeface="+mn-cs"/>
        </a:defRPr>
      </a:lvl6pPr>
      <a:lvl7pPr marL="2743405" algn="l" defTabSz="457235" rtl="0" eaLnBrk="1" latinLnBrk="0" hangingPunct="1">
        <a:defRPr sz="1800" kern="1200">
          <a:solidFill>
            <a:schemeClr val="tx1"/>
          </a:solidFill>
          <a:latin typeface="+mn-lt"/>
          <a:ea typeface="+mn-ea"/>
          <a:cs typeface="+mn-cs"/>
        </a:defRPr>
      </a:lvl7pPr>
      <a:lvl8pPr marL="3200640" algn="l" defTabSz="457235" rtl="0" eaLnBrk="1" latinLnBrk="0" hangingPunct="1">
        <a:defRPr sz="1800" kern="1200">
          <a:solidFill>
            <a:schemeClr val="tx1"/>
          </a:solidFill>
          <a:latin typeface="+mn-lt"/>
          <a:ea typeface="+mn-ea"/>
          <a:cs typeface="+mn-cs"/>
        </a:defRPr>
      </a:lvl8pPr>
      <a:lvl9pPr marL="3657875" algn="l" defTabSz="45723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4804" name="Rectangle 4"/>
          <p:cNvSpPr>
            <a:spLocks noGrp="1" noChangeArrowheads="1"/>
          </p:cNvSpPr>
          <p:nvPr>
            <p:ph type="dt" sz="half" idx="2"/>
          </p:nvPr>
        </p:nvSpPr>
        <p:spPr bwMode="auto">
          <a:xfrm>
            <a:off x="609600" y="6245226"/>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fontAlgn="base">
              <a:spcBef>
                <a:spcPct val="0"/>
              </a:spcBef>
              <a:spcAft>
                <a:spcPct val="0"/>
              </a:spcAft>
              <a:defRPr/>
            </a:pPr>
            <a:endParaRPr lang="en-US">
              <a:solidFill>
                <a:srgbClr val="000000"/>
              </a:solidFill>
            </a:endParaRPr>
          </a:p>
        </p:txBody>
      </p:sp>
      <p:sp>
        <p:nvSpPr>
          <p:cNvPr id="204805" name="Rectangle 5"/>
          <p:cNvSpPr>
            <a:spLocks noGrp="1" noChangeArrowheads="1"/>
          </p:cNvSpPr>
          <p:nvPr>
            <p:ph type="ftr" sz="quarter" idx="3"/>
          </p:nvPr>
        </p:nvSpPr>
        <p:spPr bwMode="auto">
          <a:xfrm>
            <a:off x="4165600" y="6245226"/>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fontAlgn="base">
              <a:spcBef>
                <a:spcPct val="0"/>
              </a:spcBef>
              <a:spcAft>
                <a:spcPct val="0"/>
              </a:spcAft>
              <a:defRPr/>
            </a:pPr>
            <a:endParaRPr lang="en-US">
              <a:solidFill>
                <a:srgbClr val="000000"/>
              </a:solidFill>
            </a:endParaRPr>
          </a:p>
        </p:txBody>
      </p:sp>
      <p:sp>
        <p:nvSpPr>
          <p:cNvPr id="204806" name="Rectangle 6"/>
          <p:cNvSpPr>
            <a:spLocks noGrp="1" noChangeArrowheads="1"/>
          </p:cNvSpPr>
          <p:nvPr>
            <p:ph type="sldNum" sz="quarter" idx="4"/>
          </p:nvPr>
        </p:nvSpPr>
        <p:spPr bwMode="auto">
          <a:xfrm>
            <a:off x="8737600" y="6245226"/>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fontAlgn="base">
              <a:spcBef>
                <a:spcPct val="0"/>
              </a:spcBef>
              <a:spcAft>
                <a:spcPct val="0"/>
              </a:spcAft>
              <a:defRPr/>
            </a:pPr>
            <a:fld id="{BCE13CA5-8374-F345-ACDF-32B9BE251A98}" type="slidenum">
              <a:rPr lang="en-US" altLang="en-US">
                <a:solidFill>
                  <a:srgbClr val="000000"/>
                </a:solidFill>
                <a:ea typeface="ＭＳ Ｐゴシック" charset="-128"/>
              </a:rPr>
              <a:pPr fontAlgn="base">
                <a:spcBef>
                  <a:spcPct val="0"/>
                </a:spcBef>
                <a:spcAft>
                  <a:spcPct val="0"/>
                </a:spcAft>
                <a:defRPr/>
              </a:pPr>
              <a:t>‹#›</a:t>
            </a:fld>
            <a:endParaRPr lang="en-US" altLang="en-US">
              <a:solidFill>
                <a:srgbClr val="000000"/>
              </a:solidFill>
              <a:ea typeface="ＭＳ Ｐゴシック" charset="-128"/>
            </a:endParaRPr>
          </a:p>
        </p:txBody>
      </p:sp>
    </p:spTree>
    <p:extLst>
      <p:ext uri="{BB962C8B-B14F-4D97-AF65-F5344CB8AC3E}">
        <p14:creationId xmlns:p14="http://schemas.microsoft.com/office/powerpoint/2010/main" val="184833257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ctr" rtl="0" eaLnBrk="0" fontAlgn="base" hangingPunct="0">
        <a:spcBef>
          <a:spcPct val="0"/>
        </a:spcBef>
        <a:spcAft>
          <a:spcPct val="0"/>
        </a:spcAft>
        <a:defRPr sz="4400" b="1">
          <a:solidFill>
            <a:srgbClr val="00FFFF"/>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rgbClr val="00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rgbClr val="00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rgbClr val="00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rgbClr val="00FFFF"/>
          </a:solidFill>
          <a:latin typeface="Arial" charset="0"/>
          <a:ea typeface="ＭＳ Ｐゴシック" charset="0"/>
          <a:cs typeface="ＭＳ Ｐゴシック" charset="0"/>
        </a:defRPr>
      </a:lvl5pPr>
      <a:lvl6pPr marL="457212" algn="ctr" rtl="0" fontAlgn="base">
        <a:spcBef>
          <a:spcPct val="0"/>
        </a:spcBef>
        <a:spcAft>
          <a:spcPct val="0"/>
        </a:spcAft>
        <a:defRPr sz="4400" b="1">
          <a:solidFill>
            <a:srgbClr val="00FFFF"/>
          </a:solidFill>
          <a:latin typeface="Arial" charset="0"/>
        </a:defRPr>
      </a:lvl6pPr>
      <a:lvl7pPr marL="914423" algn="ctr" rtl="0" fontAlgn="base">
        <a:spcBef>
          <a:spcPct val="0"/>
        </a:spcBef>
        <a:spcAft>
          <a:spcPct val="0"/>
        </a:spcAft>
        <a:defRPr sz="4400" b="1">
          <a:solidFill>
            <a:srgbClr val="00FFFF"/>
          </a:solidFill>
          <a:latin typeface="Arial" charset="0"/>
        </a:defRPr>
      </a:lvl7pPr>
      <a:lvl8pPr marL="1371635" algn="ctr" rtl="0" fontAlgn="base">
        <a:spcBef>
          <a:spcPct val="0"/>
        </a:spcBef>
        <a:spcAft>
          <a:spcPct val="0"/>
        </a:spcAft>
        <a:defRPr sz="4400" b="1">
          <a:solidFill>
            <a:srgbClr val="00FFFF"/>
          </a:solidFill>
          <a:latin typeface="Arial" charset="0"/>
        </a:defRPr>
      </a:lvl8pPr>
      <a:lvl9pPr marL="1828845" algn="ctr" rtl="0" fontAlgn="base">
        <a:spcBef>
          <a:spcPct val="0"/>
        </a:spcBef>
        <a:spcAft>
          <a:spcPct val="0"/>
        </a:spcAft>
        <a:defRPr sz="4400" b="1">
          <a:solidFill>
            <a:srgbClr val="00FFFF"/>
          </a:solidFill>
          <a:latin typeface="Arial" charset="0"/>
        </a:defRPr>
      </a:lvl9pPr>
    </p:titleStyle>
    <p:bodyStyle>
      <a:lvl1pPr marL="342908" indent="-342908" algn="l" rtl="0" eaLnBrk="0" fontAlgn="base" hangingPunct="0">
        <a:spcBef>
          <a:spcPct val="20000"/>
        </a:spcBef>
        <a:spcAft>
          <a:spcPct val="0"/>
        </a:spcAft>
        <a:buChar char="•"/>
        <a:defRPr sz="3200" b="1">
          <a:solidFill>
            <a:srgbClr val="FFFF00"/>
          </a:solidFill>
          <a:latin typeface="+mn-lt"/>
          <a:ea typeface="ＭＳ Ｐゴシック" charset="0"/>
          <a:cs typeface="ＭＳ Ｐゴシック" charset="0"/>
        </a:defRPr>
      </a:lvl1pPr>
      <a:lvl2pPr marL="742969" indent="-285758" algn="l" rtl="0" eaLnBrk="0" fontAlgn="base" hangingPunct="0">
        <a:spcBef>
          <a:spcPct val="20000"/>
        </a:spcBef>
        <a:spcAft>
          <a:spcPct val="0"/>
        </a:spcAft>
        <a:buChar char="–"/>
        <a:defRPr sz="2800" b="1">
          <a:solidFill>
            <a:srgbClr val="FFFF00"/>
          </a:solidFill>
          <a:latin typeface="+mn-lt"/>
          <a:ea typeface="ＭＳ Ｐゴシック" charset="0"/>
        </a:defRPr>
      </a:lvl2pPr>
      <a:lvl3pPr marL="1143028" indent="-228605" algn="l" rtl="0" eaLnBrk="0" fontAlgn="base" hangingPunct="0">
        <a:spcBef>
          <a:spcPct val="20000"/>
        </a:spcBef>
        <a:spcAft>
          <a:spcPct val="0"/>
        </a:spcAft>
        <a:buChar char="•"/>
        <a:defRPr sz="2400" b="1">
          <a:solidFill>
            <a:srgbClr val="FFFF00"/>
          </a:solidFill>
          <a:latin typeface="+mn-lt"/>
          <a:ea typeface="ＭＳ Ｐゴシック" charset="0"/>
        </a:defRPr>
      </a:lvl3pPr>
      <a:lvl4pPr marL="1600240" indent="-228605" algn="l" rtl="0" eaLnBrk="0" fontAlgn="base" hangingPunct="0">
        <a:spcBef>
          <a:spcPct val="20000"/>
        </a:spcBef>
        <a:spcAft>
          <a:spcPct val="0"/>
        </a:spcAft>
        <a:buChar char="–"/>
        <a:defRPr sz="2000" b="1">
          <a:solidFill>
            <a:srgbClr val="FFFF00"/>
          </a:solidFill>
          <a:latin typeface="+mn-lt"/>
          <a:ea typeface="ＭＳ Ｐゴシック" charset="0"/>
        </a:defRPr>
      </a:lvl4pPr>
      <a:lvl5pPr marL="2057452" indent="-228605" algn="l" rtl="0" eaLnBrk="0" fontAlgn="base" hangingPunct="0">
        <a:spcBef>
          <a:spcPct val="20000"/>
        </a:spcBef>
        <a:spcAft>
          <a:spcPct val="0"/>
        </a:spcAft>
        <a:buChar char="»"/>
        <a:defRPr sz="2000" b="1">
          <a:solidFill>
            <a:srgbClr val="FFFF00"/>
          </a:solidFill>
          <a:latin typeface="+mn-lt"/>
          <a:ea typeface="ＭＳ Ｐゴシック" charset="0"/>
        </a:defRPr>
      </a:lvl5pPr>
      <a:lvl6pPr marL="2514663" indent="-228605" algn="l" rtl="0" fontAlgn="base">
        <a:spcBef>
          <a:spcPct val="20000"/>
        </a:spcBef>
        <a:spcAft>
          <a:spcPct val="0"/>
        </a:spcAft>
        <a:buChar char="»"/>
        <a:defRPr sz="2000" b="1">
          <a:solidFill>
            <a:srgbClr val="FFFF00"/>
          </a:solidFill>
          <a:latin typeface="+mn-lt"/>
        </a:defRPr>
      </a:lvl6pPr>
      <a:lvl7pPr marL="2971875" indent="-228605" algn="l" rtl="0" fontAlgn="base">
        <a:spcBef>
          <a:spcPct val="20000"/>
        </a:spcBef>
        <a:spcAft>
          <a:spcPct val="0"/>
        </a:spcAft>
        <a:buChar char="»"/>
        <a:defRPr sz="2000" b="1">
          <a:solidFill>
            <a:srgbClr val="FFFF00"/>
          </a:solidFill>
          <a:latin typeface="+mn-lt"/>
        </a:defRPr>
      </a:lvl7pPr>
      <a:lvl8pPr marL="3429085" indent="-228605" algn="l" rtl="0" fontAlgn="base">
        <a:spcBef>
          <a:spcPct val="20000"/>
        </a:spcBef>
        <a:spcAft>
          <a:spcPct val="0"/>
        </a:spcAft>
        <a:buChar char="»"/>
        <a:defRPr sz="2000" b="1">
          <a:solidFill>
            <a:srgbClr val="FFFF00"/>
          </a:solidFill>
          <a:latin typeface="+mn-lt"/>
        </a:defRPr>
      </a:lvl8pPr>
      <a:lvl9pPr marL="3886298" indent="-228605" algn="l" rtl="0" fontAlgn="base">
        <a:spcBef>
          <a:spcPct val="20000"/>
        </a:spcBef>
        <a:spcAft>
          <a:spcPct val="0"/>
        </a:spcAft>
        <a:buChar char="»"/>
        <a:defRPr sz="2000" b="1">
          <a:solidFill>
            <a:srgbClr val="FFFF00"/>
          </a:solidFill>
          <a:latin typeface="+mn-lt"/>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11/30/25</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477686902"/>
      </p:ext>
    </p:extLst>
  </p:cSld>
  <p:clrMap bg1="dk1" tx1="lt1" bg2="dk2"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Lst>
  <p:txStyles>
    <p:titleStyle>
      <a:lvl1pPr algn="ctr" defTabSz="1219231" rtl="0" eaLnBrk="1" latinLnBrk="0" hangingPunct="1">
        <a:spcBef>
          <a:spcPct val="0"/>
        </a:spcBef>
        <a:buNone/>
        <a:defRPr sz="5868" kern="1200">
          <a:solidFill>
            <a:schemeClr val="tx1"/>
          </a:solidFill>
          <a:latin typeface="+mj-lt"/>
          <a:ea typeface="+mj-ea"/>
          <a:cs typeface="Adelle-Regular"/>
        </a:defRPr>
      </a:lvl1pPr>
    </p:titleStyle>
    <p:bodyStyle>
      <a:lvl1pPr marL="0" indent="0" algn="ctr" defTabSz="1219231" rtl="0" eaLnBrk="1" latinLnBrk="0" hangingPunct="1">
        <a:spcBef>
          <a:spcPct val="20000"/>
        </a:spcBef>
        <a:buFont typeface="Arial"/>
        <a:buNone/>
        <a:defRPr sz="4000" kern="1200">
          <a:solidFill>
            <a:schemeClr val="bg1"/>
          </a:solidFill>
          <a:latin typeface="+mn-lt"/>
          <a:ea typeface="+mn-ea"/>
          <a:cs typeface="Apple Chancery"/>
        </a:defRPr>
      </a:lvl1pPr>
      <a:lvl2pPr marL="1219231" indent="-609616" algn="ctr" defTabSz="1219231" rtl="0" eaLnBrk="1" latinLnBrk="0" hangingPunct="1">
        <a:spcBef>
          <a:spcPct val="20000"/>
        </a:spcBef>
        <a:buFont typeface="Arial"/>
        <a:buChar char="•"/>
        <a:defRPr sz="4000" kern="1200">
          <a:solidFill>
            <a:schemeClr val="bg1"/>
          </a:solidFill>
          <a:latin typeface="+mn-lt"/>
          <a:ea typeface="+mn-ea"/>
          <a:cs typeface="Apple Chancery"/>
        </a:defRPr>
      </a:lvl2pPr>
      <a:lvl3pPr marL="1219231" indent="0" algn="ctr" defTabSz="1219231" rtl="0" eaLnBrk="1" latinLnBrk="0" hangingPunct="1">
        <a:spcBef>
          <a:spcPct val="20000"/>
        </a:spcBef>
        <a:buFont typeface="Arial" pitchFamily="34" charset="0"/>
        <a:buNone/>
        <a:defRPr sz="4000" kern="1200">
          <a:solidFill>
            <a:schemeClr val="bg1"/>
          </a:solidFill>
          <a:latin typeface="+mn-lt"/>
          <a:ea typeface="+mn-ea"/>
          <a:cs typeface="Apple Chancery"/>
        </a:defRPr>
      </a:lvl3pPr>
      <a:lvl4pPr marL="1828845" indent="0" algn="ctr" defTabSz="1219231" rtl="0" eaLnBrk="1" latinLnBrk="0" hangingPunct="1">
        <a:spcBef>
          <a:spcPct val="20000"/>
        </a:spcBef>
        <a:buFont typeface="Arial" pitchFamily="34" charset="0"/>
        <a:buNone/>
        <a:defRPr sz="4000" kern="1200">
          <a:solidFill>
            <a:schemeClr val="bg1"/>
          </a:solidFill>
          <a:latin typeface="+mn-lt"/>
          <a:ea typeface="+mn-ea"/>
          <a:cs typeface="Apple Chancery"/>
        </a:defRPr>
      </a:lvl4pPr>
      <a:lvl5pPr marL="2438461" indent="0" algn="ctr" defTabSz="1219231" rtl="0" eaLnBrk="1" latinLnBrk="0" hangingPunct="1">
        <a:spcBef>
          <a:spcPct val="20000"/>
        </a:spcBef>
        <a:buFont typeface="Arial" pitchFamily="34" charset="0"/>
        <a:buNone/>
        <a:defRPr sz="4000" kern="1200">
          <a:solidFill>
            <a:schemeClr val="bg1"/>
          </a:solidFill>
          <a:latin typeface="+mn-lt"/>
          <a:ea typeface="+mn-ea"/>
          <a:cs typeface="Apple Chancery"/>
        </a:defRPr>
      </a:lvl5pPr>
      <a:lvl6pPr marL="3352884" indent="-304807" algn="l" defTabSz="1219231"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499" indent="-304807" algn="l" defTabSz="1219231"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2115" indent="-304807" algn="l" defTabSz="1219231"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729" indent="-304807" algn="l" defTabSz="1219231"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231" rtl="0" eaLnBrk="1" latinLnBrk="0" hangingPunct="1">
        <a:defRPr sz="2400" kern="1200">
          <a:solidFill>
            <a:schemeClr val="tx1"/>
          </a:solidFill>
          <a:latin typeface="+mn-lt"/>
          <a:ea typeface="+mn-ea"/>
          <a:cs typeface="+mn-cs"/>
        </a:defRPr>
      </a:lvl1pPr>
      <a:lvl2pPr marL="609616" algn="l" defTabSz="1219231" rtl="0" eaLnBrk="1" latinLnBrk="0" hangingPunct="1">
        <a:defRPr sz="2400" kern="1200">
          <a:solidFill>
            <a:schemeClr val="tx1"/>
          </a:solidFill>
          <a:latin typeface="+mn-lt"/>
          <a:ea typeface="+mn-ea"/>
          <a:cs typeface="+mn-cs"/>
        </a:defRPr>
      </a:lvl2pPr>
      <a:lvl3pPr marL="1219231" algn="l" defTabSz="1219231" rtl="0" eaLnBrk="1" latinLnBrk="0" hangingPunct="1">
        <a:defRPr sz="2400" kern="1200">
          <a:solidFill>
            <a:schemeClr val="tx1"/>
          </a:solidFill>
          <a:latin typeface="+mn-lt"/>
          <a:ea typeface="+mn-ea"/>
          <a:cs typeface="+mn-cs"/>
        </a:defRPr>
      </a:lvl3pPr>
      <a:lvl4pPr marL="1828845" algn="l" defTabSz="1219231" rtl="0" eaLnBrk="1" latinLnBrk="0" hangingPunct="1">
        <a:defRPr sz="2400" kern="1200">
          <a:solidFill>
            <a:schemeClr val="tx1"/>
          </a:solidFill>
          <a:latin typeface="+mn-lt"/>
          <a:ea typeface="+mn-ea"/>
          <a:cs typeface="+mn-cs"/>
        </a:defRPr>
      </a:lvl4pPr>
      <a:lvl5pPr marL="2438461" algn="l" defTabSz="1219231" rtl="0" eaLnBrk="1" latinLnBrk="0" hangingPunct="1">
        <a:defRPr sz="2400" kern="1200">
          <a:solidFill>
            <a:schemeClr val="tx1"/>
          </a:solidFill>
          <a:latin typeface="+mn-lt"/>
          <a:ea typeface="+mn-ea"/>
          <a:cs typeface="+mn-cs"/>
        </a:defRPr>
      </a:lvl5pPr>
      <a:lvl6pPr marL="3048076" algn="l" defTabSz="1219231" rtl="0" eaLnBrk="1" latinLnBrk="0" hangingPunct="1">
        <a:defRPr sz="2400" kern="1200">
          <a:solidFill>
            <a:schemeClr val="tx1"/>
          </a:solidFill>
          <a:latin typeface="+mn-lt"/>
          <a:ea typeface="+mn-ea"/>
          <a:cs typeface="+mn-cs"/>
        </a:defRPr>
      </a:lvl6pPr>
      <a:lvl7pPr marL="3657692" algn="l" defTabSz="1219231" rtl="0" eaLnBrk="1" latinLnBrk="0" hangingPunct="1">
        <a:defRPr sz="2400" kern="1200">
          <a:solidFill>
            <a:schemeClr val="tx1"/>
          </a:solidFill>
          <a:latin typeface="+mn-lt"/>
          <a:ea typeface="+mn-ea"/>
          <a:cs typeface="+mn-cs"/>
        </a:defRPr>
      </a:lvl7pPr>
      <a:lvl8pPr marL="4267307" algn="l" defTabSz="1219231" rtl="0" eaLnBrk="1" latinLnBrk="0" hangingPunct="1">
        <a:defRPr sz="2400" kern="1200">
          <a:solidFill>
            <a:schemeClr val="tx1"/>
          </a:solidFill>
          <a:latin typeface="+mn-lt"/>
          <a:ea typeface="+mn-ea"/>
          <a:cs typeface="+mn-cs"/>
        </a:defRPr>
      </a:lvl8pPr>
      <a:lvl9pPr marL="4876922" algn="l" defTabSz="1219231"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AB4E19-CD35-EE41-8F59-F0828C184A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B79C21-E266-2C44-8A90-F72D6A18CA8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E37E9-A423-EB42-A28B-CA70214FA4B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327EED-3B82-3F41-93AB-ED27FED5CD79}" type="datetimeFigureOut">
              <a:rPr lang="en-US" smtClean="0"/>
              <a:t>11/30/25</a:t>
            </a:fld>
            <a:endParaRPr lang="en-US"/>
          </a:p>
        </p:txBody>
      </p:sp>
      <p:sp>
        <p:nvSpPr>
          <p:cNvPr id="5" name="Footer Placeholder 4">
            <a:extLst>
              <a:ext uri="{FF2B5EF4-FFF2-40B4-BE49-F238E27FC236}">
                <a16:creationId xmlns:a16="http://schemas.microsoft.com/office/drawing/2014/main" id="{FFAECC30-7FCB-7E4D-ADBE-74F38A43507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A83E09-6165-5F45-95F1-90A5E32BC67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10B5D-B998-F147-BCA5-4A068D6CAF91}" type="slidenum">
              <a:rPr lang="en-US" smtClean="0"/>
              <a:t>‹#›</a:t>
            </a:fld>
            <a:endParaRPr lang="en-US"/>
          </a:p>
        </p:txBody>
      </p:sp>
    </p:spTree>
    <p:extLst>
      <p:ext uri="{BB962C8B-B14F-4D97-AF65-F5344CB8AC3E}">
        <p14:creationId xmlns:p14="http://schemas.microsoft.com/office/powerpoint/2010/main" val="1305524954"/>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11/30/25</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83721278"/>
      </p:ext>
    </p:extLst>
  </p:cSld>
  <p:clrMap bg1="dk1" tx1="lt1" bg2="dk2"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Lst>
  <p:txStyles>
    <p:titleStyle>
      <a:lvl1pPr algn="ctr" defTabSz="1219080" rtl="0" eaLnBrk="1" latinLnBrk="0" hangingPunct="1">
        <a:spcBef>
          <a:spcPct val="0"/>
        </a:spcBef>
        <a:buNone/>
        <a:defRPr sz="5867" kern="1200">
          <a:solidFill>
            <a:schemeClr val="tx1"/>
          </a:solidFill>
          <a:latin typeface="+mj-lt"/>
          <a:ea typeface="+mj-ea"/>
          <a:cs typeface="Adelle-Regular"/>
        </a:defRPr>
      </a:lvl1pPr>
    </p:titleStyle>
    <p:bodyStyle>
      <a:lvl1pPr marL="0" indent="0" algn="ctr" defTabSz="1219080" rtl="0" eaLnBrk="1" latinLnBrk="0" hangingPunct="1">
        <a:spcBef>
          <a:spcPct val="20000"/>
        </a:spcBef>
        <a:buFont typeface="Arial"/>
        <a:buNone/>
        <a:defRPr sz="4000" kern="1200">
          <a:solidFill>
            <a:schemeClr val="tx1"/>
          </a:solidFill>
          <a:latin typeface="+mn-lt"/>
          <a:ea typeface="+mn-ea"/>
          <a:cs typeface="Apple Chancery"/>
        </a:defRPr>
      </a:lvl1pPr>
      <a:lvl2pPr marL="1219080" indent="-609539" algn="ctr" defTabSz="1219080" rtl="0" eaLnBrk="1" latinLnBrk="0" hangingPunct="1">
        <a:spcBef>
          <a:spcPct val="20000"/>
        </a:spcBef>
        <a:buFont typeface="Arial"/>
        <a:buChar char="•"/>
        <a:defRPr sz="4000" kern="1200">
          <a:solidFill>
            <a:schemeClr val="tx1"/>
          </a:solidFill>
          <a:latin typeface="+mn-lt"/>
          <a:ea typeface="+mn-ea"/>
          <a:cs typeface="Apple Chancery"/>
        </a:defRPr>
      </a:lvl2pPr>
      <a:lvl3pPr marL="1219080" indent="0" algn="ctr" defTabSz="121908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618" indent="0" algn="ctr" defTabSz="121908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158" indent="0" algn="ctr" defTabSz="121908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464" indent="-304768" algn="l" defTabSz="121908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005" indent="-304768" algn="l" defTabSz="121908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544" indent="-304768" algn="l" defTabSz="121908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082" indent="-304768" algn="l" defTabSz="121908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76.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116.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116.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116.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0.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1.xml"/><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2.xml"/><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6.xml"/><Relationship Id="rId1" Type="http://schemas.openxmlformats.org/officeDocument/2006/relationships/slideLayout" Target="../slideLayouts/slideLayout76.xml"/></Relationships>
</file>

<file path=ppt/slides/_rels/slide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8.xml"/><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9.xm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0.xml"/><Relationship Id="rId1" Type="http://schemas.openxmlformats.org/officeDocument/2006/relationships/slideLayout" Target="../slideLayouts/slideLayout62.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1.xml"/><Relationship Id="rId1" Type="http://schemas.openxmlformats.org/officeDocument/2006/relationships/slideLayout" Target="../slideLayouts/slideLayout77.xml"/></Relationships>
</file>

<file path=ppt/slides/_rels/slide8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2.xml"/><Relationship Id="rId1" Type="http://schemas.openxmlformats.org/officeDocument/2006/relationships/slideLayout" Target="../slideLayouts/slideLayout83.xml"/></Relationships>
</file>

<file path=ppt/slides/_rels/slide8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3.xml"/><Relationship Id="rId1" Type="http://schemas.openxmlformats.org/officeDocument/2006/relationships/slideLayout" Target="../slideLayouts/slideLayout77.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4.xml"/><Relationship Id="rId1" Type="http://schemas.openxmlformats.org/officeDocument/2006/relationships/slideLayout" Target="../slideLayouts/slideLayout83.xml"/></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5.xml"/><Relationship Id="rId1" Type="http://schemas.openxmlformats.org/officeDocument/2006/relationships/slideLayout" Target="../slideLayouts/slideLayout83.xml"/></Relationships>
</file>

<file path=ppt/slides/_rels/slide8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6.xml"/><Relationship Id="rId1" Type="http://schemas.openxmlformats.org/officeDocument/2006/relationships/slideLayout" Target="../slideLayouts/slideLayout83.xml"/></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7.xml"/><Relationship Id="rId1" Type="http://schemas.openxmlformats.org/officeDocument/2006/relationships/slideLayout" Target="../slideLayouts/slideLayout83.xml"/></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8.xml"/><Relationship Id="rId1" Type="http://schemas.openxmlformats.org/officeDocument/2006/relationships/slideLayout" Target="../slideLayouts/slideLayout83.xml"/></Relationships>
</file>

<file path=ppt/slides/_rels/slide8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89.xml"/><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0.xml"/><Relationship Id="rId1" Type="http://schemas.openxmlformats.org/officeDocument/2006/relationships/slideLayout" Target="../slideLayouts/slideLayout77.xml"/></Relationships>
</file>

<file path=ppt/slides/_rels/slide9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9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3.xml"/><Relationship Id="rId1" Type="http://schemas.openxmlformats.org/officeDocument/2006/relationships/slideLayout" Target="../slideLayouts/slideLayout95.xml"/></Relationships>
</file>

<file path=ppt/slides/_rels/slide9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4.xml"/><Relationship Id="rId1" Type="http://schemas.openxmlformats.org/officeDocument/2006/relationships/slideLayout" Target="../slideLayouts/slideLayout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7F2A3-6C8B-A435-C934-E50317C8D0C6}"/>
            </a:ext>
          </a:extLst>
        </p:cNvPr>
        <p:cNvGrpSpPr/>
        <p:nvPr/>
      </p:nvGrpSpPr>
      <p:grpSpPr>
        <a:xfrm>
          <a:off x="0" y="0"/>
          <a:ext cx="0" cy="0"/>
          <a:chOff x="0" y="0"/>
          <a:chExt cx="0" cy="0"/>
        </a:xfrm>
      </p:grpSpPr>
      <p:pic>
        <p:nvPicPr>
          <p:cNvPr id="5" name="Picture 4" descr="A red church with a cross on top&#10;&#10;AI-generated content may be incorrect.">
            <a:extLst>
              <a:ext uri="{FF2B5EF4-FFF2-40B4-BE49-F238E27FC236}">
                <a16:creationId xmlns:a16="http://schemas.microsoft.com/office/drawing/2014/main" id="{6B04979B-445E-A157-032C-B2FCA35F94CE}"/>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64230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A66C2-E0E7-8EA5-3525-6A86F3D58999}"/>
            </a:ext>
          </a:extLst>
        </p:cNvPr>
        <p:cNvGrpSpPr/>
        <p:nvPr/>
      </p:nvGrpSpPr>
      <p:grpSpPr>
        <a:xfrm>
          <a:off x="0" y="0"/>
          <a:ext cx="0" cy="0"/>
          <a:chOff x="0" y="0"/>
          <a:chExt cx="0" cy="0"/>
        </a:xfrm>
      </p:grpSpPr>
      <p:pic>
        <p:nvPicPr>
          <p:cNvPr id="2" name="Picture 1" descr="A black background with a square pattern&#10;&#10;AI-generated content may be incorrect.">
            <a:extLst>
              <a:ext uri="{FF2B5EF4-FFF2-40B4-BE49-F238E27FC236}">
                <a16:creationId xmlns:a16="http://schemas.microsoft.com/office/drawing/2014/main" id="{1C7BB01B-8F78-F70E-12D5-92B5CE25A064}"/>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D5E0F93-DD08-E8AC-2E5E-81B50BC2D29B}"/>
              </a:ext>
            </a:extLst>
          </p:cNvPr>
          <p:cNvSpPr txBox="1"/>
          <p:nvPr/>
        </p:nvSpPr>
        <p:spPr>
          <a:xfrm>
            <a:off x="342900" y="320040"/>
            <a:ext cx="11506200" cy="6217920"/>
          </a:xfrm>
          <a:prstGeom prst="rect">
            <a:avLst/>
          </a:prstGeom>
          <a:noFill/>
        </p:spPr>
        <p:txBody>
          <a:bodyPr wrap="square" rtlCol="0" anchor="ctr">
            <a:noAutofit/>
          </a:bodyPr>
          <a:lstStyle/>
          <a:p>
            <a:pPr algn="ctr"/>
            <a:r>
              <a:rPr lang="en-US" sz="4000" b="1" dirty="0">
                <a:solidFill>
                  <a:schemeClr val="bg1"/>
                </a:solidFill>
                <a:latin typeface="Archer Medium" pitchFamily="2" charset="0"/>
              </a:rPr>
              <a:t>But evil men and impostors will </a:t>
            </a:r>
            <a:r>
              <a:rPr lang="en-US" sz="4000" b="1" u="sng" dirty="0">
                <a:solidFill>
                  <a:srgbClr val="FFFF00"/>
                </a:solidFill>
                <a:latin typeface="Archer Medium" pitchFamily="2" charset="0"/>
              </a:rPr>
              <a:t>grow worse and worse</a:t>
            </a:r>
            <a:r>
              <a:rPr lang="en-US" sz="4000" b="1" dirty="0">
                <a:solidFill>
                  <a:schemeClr val="bg1"/>
                </a:solidFill>
                <a:latin typeface="Archer Medium" pitchFamily="2" charset="0"/>
              </a:rPr>
              <a:t>, deceiving and being deceived. </a:t>
            </a:r>
            <a:r>
              <a:rPr lang="en-US" sz="4000" b="1" dirty="0">
                <a:solidFill>
                  <a:srgbClr val="FFFF00"/>
                </a:solidFill>
                <a:latin typeface="Archer Medium" pitchFamily="2" charset="0"/>
              </a:rPr>
              <a:t>But you must </a:t>
            </a:r>
            <a:r>
              <a:rPr lang="en-US" sz="4000" b="1" u="sng" dirty="0">
                <a:solidFill>
                  <a:srgbClr val="FFFF00"/>
                </a:solidFill>
                <a:latin typeface="Archer Medium" pitchFamily="2" charset="0"/>
              </a:rPr>
              <a:t>continue in</a:t>
            </a:r>
            <a:r>
              <a:rPr lang="en-US" sz="4000" b="1" dirty="0">
                <a:solidFill>
                  <a:srgbClr val="FFFF00"/>
                </a:solidFill>
                <a:latin typeface="Archer Medium" pitchFamily="2" charset="0"/>
              </a:rPr>
              <a:t> the things which you have learned and been assured of</a:t>
            </a:r>
            <a:r>
              <a:rPr lang="en-US" sz="4000" b="1" dirty="0">
                <a:solidFill>
                  <a:schemeClr val="bg1"/>
                </a:solidFill>
                <a:latin typeface="Archer Medium" pitchFamily="2" charset="0"/>
              </a:rPr>
              <a:t>, knowing from whom you have learned them, and that from childhood you have known the Holy Scriptures, which are able to make you wise for salvation through faith which is in Christ Jesus. </a:t>
            </a:r>
            <a:br>
              <a:rPr lang="en-US" sz="4000" b="1" dirty="0">
                <a:solidFill>
                  <a:schemeClr val="bg1"/>
                </a:solidFill>
                <a:latin typeface="Archer Medium" pitchFamily="2" charset="0"/>
              </a:rPr>
            </a:br>
            <a:r>
              <a:rPr lang="en-US" sz="4000" b="1" dirty="0">
                <a:solidFill>
                  <a:schemeClr val="bg1"/>
                </a:solidFill>
                <a:latin typeface="Archer Medium" pitchFamily="2" charset="0"/>
              </a:rPr>
              <a:t>(2 Timothy 3:13–15)</a:t>
            </a:r>
          </a:p>
        </p:txBody>
      </p:sp>
    </p:spTree>
    <p:extLst>
      <p:ext uri="{BB962C8B-B14F-4D97-AF65-F5344CB8AC3E}">
        <p14:creationId xmlns:p14="http://schemas.microsoft.com/office/powerpoint/2010/main" val="724318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background with a square pattern&#10;&#10;AI-generated content may be incorrect.">
            <a:extLst>
              <a:ext uri="{FF2B5EF4-FFF2-40B4-BE49-F238E27FC236}">
                <a16:creationId xmlns:a16="http://schemas.microsoft.com/office/drawing/2014/main" id="{E7E96CE3-2FEA-5BDD-43BA-4EF1CE5F2776}"/>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860DBE9-9C4D-ED78-8FBC-04DAC85F0A39}"/>
              </a:ext>
            </a:extLst>
          </p:cNvPr>
          <p:cNvSpPr txBox="1"/>
          <p:nvPr/>
        </p:nvSpPr>
        <p:spPr>
          <a:xfrm>
            <a:off x="342900" y="320040"/>
            <a:ext cx="11506200" cy="6217920"/>
          </a:xfrm>
          <a:prstGeom prst="rect">
            <a:avLst/>
          </a:prstGeom>
          <a:noFill/>
        </p:spPr>
        <p:txBody>
          <a:bodyPr wrap="square" rtlCol="0" anchor="ctr">
            <a:noAutofit/>
          </a:bodyPr>
          <a:lstStyle/>
          <a:p>
            <a:pPr algn="ctr"/>
            <a:r>
              <a:rPr lang="en-US" sz="4800" b="1" dirty="0">
                <a:solidFill>
                  <a:schemeClr val="bg1"/>
                </a:solidFill>
                <a:latin typeface="Archer Medium" pitchFamily="2" charset="0"/>
              </a:rPr>
              <a:t>For </a:t>
            </a:r>
            <a:r>
              <a:rPr lang="en-US" sz="4800" b="1" dirty="0">
                <a:solidFill>
                  <a:srgbClr val="FFFF00"/>
                </a:solidFill>
                <a:latin typeface="Archer Medium" pitchFamily="2" charset="0"/>
              </a:rPr>
              <a:t>the time will come when they will not endure sound doctrine</a:t>
            </a:r>
            <a:r>
              <a:rPr lang="en-US" sz="4800" b="1" dirty="0">
                <a:solidFill>
                  <a:schemeClr val="bg1"/>
                </a:solidFill>
                <a:latin typeface="Archer Medium" pitchFamily="2" charset="0"/>
              </a:rPr>
              <a:t>, but according to their own desires, because they have itching ears, they will heap up for themselves teachers; and </a:t>
            </a:r>
            <a:r>
              <a:rPr lang="en-US" sz="4800" b="1" u="sng" dirty="0">
                <a:solidFill>
                  <a:srgbClr val="FFFF00"/>
                </a:solidFill>
                <a:latin typeface="Archer Medium" pitchFamily="2" charset="0"/>
              </a:rPr>
              <a:t>they will turn their ears away from the truth</a:t>
            </a:r>
            <a:r>
              <a:rPr lang="en-US" sz="4800" b="1" dirty="0">
                <a:solidFill>
                  <a:srgbClr val="FFFF00"/>
                </a:solidFill>
                <a:latin typeface="Archer Medium" pitchFamily="2" charset="0"/>
              </a:rPr>
              <a:t>, and be turned aside to fables</a:t>
            </a:r>
            <a:r>
              <a:rPr lang="en-US" sz="4800" b="1" dirty="0">
                <a:solidFill>
                  <a:schemeClr val="bg1"/>
                </a:solidFill>
                <a:latin typeface="Archer Medium" pitchFamily="2" charset="0"/>
              </a:rPr>
              <a:t>. </a:t>
            </a:r>
            <a:br>
              <a:rPr lang="en-US" sz="4800" b="1" dirty="0">
                <a:solidFill>
                  <a:schemeClr val="bg1"/>
                </a:solidFill>
                <a:latin typeface="Archer Medium" pitchFamily="2" charset="0"/>
              </a:rPr>
            </a:br>
            <a:r>
              <a:rPr lang="en-US" sz="4800" b="1" dirty="0">
                <a:solidFill>
                  <a:schemeClr val="bg1"/>
                </a:solidFill>
                <a:latin typeface="Archer Medium" pitchFamily="2" charset="0"/>
              </a:rPr>
              <a:t>(2 Timothy 4:3–4)</a:t>
            </a:r>
          </a:p>
        </p:txBody>
      </p:sp>
    </p:spTree>
    <p:extLst>
      <p:ext uri="{BB962C8B-B14F-4D97-AF65-F5344CB8AC3E}">
        <p14:creationId xmlns:p14="http://schemas.microsoft.com/office/powerpoint/2010/main" val="2117648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lack background with a square pattern&#10;&#10;AI-generated content may be incorrect.">
            <a:extLst>
              <a:ext uri="{FF2B5EF4-FFF2-40B4-BE49-F238E27FC236}">
                <a16:creationId xmlns:a16="http://schemas.microsoft.com/office/drawing/2014/main" id="{79F4DAE6-DA9E-9ECD-45D9-CF5594A64B56}"/>
              </a:ext>
            </a:extLst>
          </p:cNvPr>
          <p:cNvPicPr>
            <a:picLocks noChangeAspect="1"/>
          </p:cNvPicPr>
          <p:nvPr/>
        </p:nvPicPr>
        <p:blipFill>
          <a:blip r:embed="rId3"/>
          <a:srcRect t="19"/>
          <a:stretch/>
        </p:blipFill>
        <p:spPr>
          <a:xfrm>
            <a:off x="20" y="1282"/>
            <a:ext cx="12191980" cy="6856718"/>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DEA8016D-FE2B-BA51-74AE-C9092AE0D919}"/>
              </a:ext>
            </a:extLst>
          </p:cNvPr>
          <p:cNvSpPr txBox="1"/>
          <p:nvPr/>
        </p:nvSpPr>
        <p:spPr>
          <a:xfrm>
            <a:off x="342900" y="320040"/>
            <a:ext cx="11506200" cy="6217920"/>
          </a:xfrm>
          <a:prstGeom prst="rect">
            <a:avLst/>
          </a:prstGeom>
          <a:noFill/>
        </p:spPr>
        <p:txBody>
          <a:bodyPr wrap="square" rtlCol="0" anchor="ctr">
            <a:noAutofit/>
          </a:bodyPr>
          <a:lstStyle/>
          <a:p>
            <a:pPr algn="ctr"/>
            <a:r>
              <a:rPr lang="en-US" sz="5400" b="1" dirty="0">
                <a:solidFill>
                  <a:schemeClr val="bg1"/>
                </a:solidFill>
                <a:latin typeface="Archer Medium" pitchFamily="2" charset="0"/>
              </a:rPr>
              <a:t>Now the Spirit expressly says that </a:t>
            </a:r>
            <a:r>
              <a:rPr lang="en-US" sz="5400" b="1" u="sng" dirty="0">
                <a:solidFill>
                  <a:srgbClr val="FFFF00"/>
                </a:solidFill>
                <a:latin typeface="Archer Medium" pitchFamily="2" charset="0"/>
              </a:rPr>
              <a:t>in latter times some will depart from the faith</a:t>
            </a:r>
            <a:r>
              <a:rPr lang="en-US" sz="5400" b="1" dirty="0">
                <a:solidFill>
                  <a:schemeClr val="bg1"/>
                </a:solidFill>
                <a:latin typeface="Archer Medium" pitchFamily="2" charset="0"/>
              </a:rPr>
              <a:t>, giving heed to deceiving spirits and doctrines of demons, </a:t>
            </a:r>
            <a:br>
              <a:rPr lang="en-US" sz="5400" b="1" dirty="0">
                <a:solidFill>
                  <a:schemeClr val="bg1"/>
                </a:solidFill>
                <a:latin typeface="Archer Medium" pitchFamily="2" charset="0"/>
              </a:rPr>
            </a:br>
            <a:r>
              <a:rPr lang="en-US" sz="5400" b="1" dirty="0">
                <a:solidFill>
                  <a:schemeClr val="bg1"/>
                </a:solidFill>
                <a:latin typeface="Archer Medium" pitchFamily="2" charset="0"/>
              </a:rPr>
              <a:t>(1 Timothy 4:1)</a:t>
            </a:r>
          </a:p>
        </p:txBody>
      </p:sp>
    </p:spTree>
    <p:extLst>
      <p:ext uri="{BB962C8B-B14F-4D97-AF65-F5344CB8AC3E}">
        <p14:creationId xmlns:p14="http://schemas.microsoft.com/office/powerpoint/2010/main" val="1800618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825197AC-DF21-29F2-0E10-C6D364A3532A}"/>
              </a:ext>
            </a:extLst>
          </p:cNvPr>
          <p:cNvSpPr/>
          <p:nvPr/>
        </p:nvSpPr>
        <p:spPr>
          <a:xfrm>
            <a:off x="543865" y="3640149"/>
            <a:ext cx="1364835" cy="723328"/>
          </a:xfrm>
          <a:prstGeom prst="rect">
            <a:avLst/>
          </a:prstGeom>
          <a:solidFill>
            <a:srgbClr val="FFFF00"/>
          </a:solidFill>
          <a:ln w="9525" cap="flat" cmpd="sng" algn="ctr">
            <a:noFill/>
            <a:prstDash val="solid"/>
          </a:ln>
          <a:effectLst>
            <a:outerShdw blurRad="40000" dist="23000" dir="5400000" rotWithShape="0">
              <a:srgbClr val="000000">
                <a:alpha val="35000"/>
              </a:srgbClr>
            </a:outerShdw>
          </a:effectLst>
        </p:spPr>
        <p:txBody>
          <a:bodyPr anchor="ctr"/>
          <a:lstStyle/>
          <a:p>
            <a:pPr algn="ctr" fontAlgn="base">
              <a:spcBef>
                <a:spcPct val="0"/>
              </a:spcBef>
              <a:spcAft>
                <a:spcPct val="0"/>
              </a:spcAft>
              <a:defRPr/>
            </a:pPr>
            <a:endParaRPr lang="en-US" b="1" kern="0">
              <a:solidFill>
                <a:srgbClr val="FFFFFF"/>
              </a:solidFill>
              <a:latin typeface="Comic Sans MS"/>
            </a:endParaRPr>
          </a:p>
        </p:txBody>
      </p:sp>
      <p:sp>
        <p:nvSpPr>
          <p:cNvPr id="45" name="TextBox 44">
            <a:extLst>
              <a:ext uri="{FF2B5EF4-FFF2-40B4-BE49-F238E27FC236}">
                <a16:creationId xmlns:a16="http://schemas.microsoft.com/office/drawing/2014/main" id="{8D73ACF8-1FDD-F218-A688-0C604B81FB60}"/>
              </a:ext>
            </a:extLst>
          </p:cNvPr>
          <p:cNvSpPr txBox="1"/>
          <p:nvPr/>
        </p:nvSpPr>
        <p:spPr>
          <a:xfrm>
            <a:off x="275188" y="5275351"/>
            <a:ext cx="2328288" cy="677108"/>
          </a:xfrm>
          <a:prstGeom prst="rect">
            <a:avLst/>
          </a:prstGeom>
          <a:solidFill>
            <a:srgbClr val="FFFF00"/>
          </a:solidFill>
        </p:spPr>
        <p:txBody>
          <a:bodyPr wrap="square" rtlCol="0">
            <a:noAutofit/>
          </a:bodyPr>
          <a:lstStyle/>
          <a:p>
            <a:pPr algn="ctr" defTabSz="609616">
              <a:defRPr/>
            </a:pPr>
            <a:r>
              <a:rPr lang="en-US" sz="3600" b="1" dirty="0">
                <a:solidFill>
                  <a:prstClr val="black"/>
                </a:solidFill>
                <a:latin typeface="Times New Roman" charset="0"/>
                <a:ea typeface="Times New Roman" charset="0"/>
                <a:cs typeface="Times New Roman" charset="0"/>
              </a:rPr>
              <a:t>Last Days</a:t>
            </a:r>
          </a:p>
        </p:txBody>
      </p:sp>
      <p:cxnSp>
        <p:nvCxnSpPr>
          <p:cNvPr id="46" name="Straight Arrow Connector 45">
            <a:extLst>
              <a:ext uri="{FF2B5EF4-FFF2-40B4-BE49-F238E27FC236}">
                <a16:creationId xmlns:a16="http://schemas.microsoft.com/office/drawing/2014/main" id="{3245A971-7883-01D7-65BA-91791B3F25A0}"/>
              </a:ext>
            </a:extLst>
          </p:cNvPr>
          <p:cNvCxnSpPr>
            <a:cxnSpLocks/>
          </p:cNvCxnSpPr>
          <p:nvPr/>
        </p:nvCxnSpPr>
        <p:spPr>
          <a:xfrm flipH="1" flipV="1">
            <a:off x="1315968" y="4553077"/>
            <a:ext cx="36008" cy="764152"/>
          </a:xfrm>
          <a:prstGeom prst="straightConnector1">
            <a:avLst/>
          </a:prstGeom>
          <a:noFill/>
          <a:ln w="88900" cap="flat" cmpd="sng" algn="ctr">
            <a:solidFill>
              <a:schemeClr val="tx1"/>
            </a:solidFill>
            <a:prstDash val="solid"/>
            <a:tailEnd type="triangle"/>
          </a:ln>
          <a:effectLst/>
        </p:spPr>
      </p:cxnSp>
      <p:sp>
        <p:nvSpPr>
          <p:cNvPr id="2" name="AutoShape 2"/>
          <p:cNvSpPr/>
          <p:nvPr/>
        </p:nvSpPr>
        <p:spPr>
          <a:xfrm flipV="1">
            <a:off x="3638675" y="3008487"/>
            <a:ext cx="15524" cy="1425095"/>
          </a:xfrm>
          <a:prstGeom prst="line">
            <a:avLst/>
          </a:prstGeom>
          <a:ln w="114300" cap="flat">
            <a:solidFill>
              <a:srgbClr val="504427"/>
            </a:solidFill>
            <a:prstDash val="solid"/>
            <a:headEnd type="none" w="sm" len="sm"/>
            <a:tailEnd type="none" w="sm" len="sm"/>
          </a:ln>
        </p:spPr>
        <p:txBody>
          <a:bodyPr/>
          <a:lstStyle/>
          <a:p>
            <a:pPr defTabSz="609616">
              <a:defRPr/>
            </a:pPr>
            <a:endParaRPr lang="en-US" sz="1200" b="1">
              <a:solidFill>
                <a:prstClr val="black"/>
              </a:solidFill>
              <a:latin typeface="Aptos" panose="02110004020202020204"/>
            </a:endParaRPr>
          </a:p>
        </p:txBody>
      </p:sp>
      <p:sp>
        <p:nvSpPr>
          <p:cNvPr id="3" name="AutoShape 3"/>
          <p:cNvSpPr/>
          <p:nvPr/>
        </p:nvSpPr>
        <p:spPr>
          <a:xfrm flipV="1">
            <a:off x="5491115" y="2177035"/>
            <a:ext cx="4" cy="2255981"/>
          </a:xfrm>
          <a:prstGeom prst="line">
            <a:avLst/>
          </a:prstGeom>
          <a:ln w="114300" cap="flat">
            <a:solidFill>
              <a:srgbClr val="504427"/>
            </a:solidFill>
            <a:prstDash val="solid"/>
            <a:headEnd type="none" w="sm" len="sm"/>
            <a:tailEnd type="none" w="sm" len="sm"/>
          </a:ln>
        </p:spPr>
        <p:txBody>
          <a:bodyPr/>
          <a:lstStyle/>
          <a:p>
            <a:pPr defTabSz="609616">
              <a:defRPr/>
            </a:pPr>
            <a:endParaRPr lang="en-US" sz="1200" b="1">
              <a:solidFill>
                <a:prstClr val="black"/>
              </a:solidFill>
              <a:latin typeface="Aptos" panose="02110004020202020204"/>
            </a:endParaRPr>
          </a:p>
        </p:txBody>
      </p:sp>
      <p:sp>
        <p:nvSpPr>
          <p:cNvPr id="4" name="AutoShape 4"/>
          <p:cNvSpPr/>
          <p:nvPr/>
        </p:nvSpPr>
        <p:spPr>
          <a:xfrm flipV="1">
            <a:off x="7446285" y="3006399"/>
            <a:ext cx="0" cy="1418396"/>
          </a:xfrm>
          <a:prstGeom prst="line">
            <a:avLst/>
          </a:prstGeom>
          <a:ln w="114300" cap="flat">
            <a:solidFill>
              <a:srgbClr val="504427"/>
            </a:solidFill>
            <a:prstDash val="solid"/>
            <a:headEnd type="none" w="sm" len="sm"/>
            <a:tailEnd type="none" w="sm" len="sm"/>
          </a:ln>
        </p:spPr>
        <p:txBody>
          <a:bodyPr/>
          <a:lstStyle/>
          <a:p>
            <a:pPr defTabSz="609616">
              <a:defRPr/>
            </a:pPr>
            <a:endParaRPr lang="en-US" sz="1200" b="1">
              <a:solidFill>
                <a:prstClr val="black"/>
              </a:solidFill>
              <a:latin typeface="Aptos" panose="02110004020202020204"/>
            </a:endParaRPr>
          </a:p>
        </p:txBody>
      </p:sp>
      <p:sp>
        <p:nvSpPr>
          <p:cNvPr id="5" name="AutoShape 5"/>
          <p:cNvSpPr/>
          <p:nvPr/>
        </p:nvSpPr>
        <p:spPr>
          <a:xfrm flipV="1">
            <a:off x="8899175" y="3673234"/>
            <a:ext cx="0" cy="751561"/>
          </a:xfrm>
          <a:prstGeom prst="line">
            <a:avLst/>
          </a:prstGeom>
          <a:ln w="114300" cap="rnd">
            <a:solidFill>
              <a:srgbClr val="504427"/>
            </a:solidFill>
            <a:prstDash val="solid"/>
            <a:headEnd type="none" w="sm" len="sm"/>
            <a:tailEnd type="none" w="sm" len="sm"/>
          </a:ln>
        </p:spPr>
        <p:txBody>
          <a:bodyPr/>
          <a:lstStyle/>
          <a:p>
            <a:pPr defTabSz="609616">
              <a:defRPr/>
            </a:pPr>
            <a:endParaRPr lang="en-US" sz="1200" b="1">
              <a:solidFill>
                <a:prstClr val="black"/>
              </a:solidFill>
              <a:latin typeface="Aptos" panose="02110004020202020204"/>
            </a:endParaRPr>
          </a:p>
        </p:txBody>
      </p:sp>
      <p:sp>
        <p:nvSpPr>
          <p:cNvPr id="6" name="AutoShape 6"/>
          <p:cNvSpPr/>
          <p:nvPr/>
        </p:nvSpPr>
        <p:spPr>
          <a:xfrm flipH="1" flipV="1">
            <a:off x="10340606" y="3290627"/>
            <a:ext cx="1" cy="1134167"/>
          </a:xfrm>
          <a:prstGeom prst="line">
            <a:avLst/>
          </a:prstGeom>
          <a:ln w="114300" cap="rnd">
            <a:solidFill>
              <a:srgbClr val="504427"/>
            </a:solidFill>
            <a:prstDash val="solid"/>
            <a:headEnd type="none" w="sm" len="sm"/>
            <a:tailEnd type="none" w="sm" len="sm"/>
          </a:ln>
        </p:spPr>
        <p:txBody>
          <a:bodyPr/>
          <a:lstStyle/>
          <a:p>
            <a:pPr defTabSz="609616">
              <a:defRPr/>
            </a:pPr>
            <a:endParaRPr lang="en-US" sz="1200" b="1">
              <a:solidFill>
                <a:prstClr val="black"/>
              </a:solidFill>
              <a:latin typeface="Aptos" panose="02110004020202020204"/>
            </a:endParaRPr>
          </a:p>
        </p:txBody>
      </p:sp>
      <p:sp>
        <p:nvSpPr>
          <p:cNvPr id="7" name="AutoShape 7"/>
          <p:cNvSpPr/>
          <p:nvPr/>
        </p:nvSpPr>
        <p:spPr>
          <a:xfrm>
            <a:off x="543864" y="4433579"/>
            <a:ext cx="11569437" cy="0"/>
          </a:xfrm>
          <a:prstGeom prst="line">
            <a:avLst/>
          </a:prstGeom>
          <a:ln w="104775" cap="flat">
            <a:solidFill>
              <a:srgbClr val="B1975A"/>
            </a:solidFill>
            <a:prstDash val="solid"/>
            <a:headEnd type="none" w="sm" len="sm"/>
            <a:tailEnd type="triangle" w="lg" len="med"/>
          </a:ln>
        </p:spPr>
        <p:txBody>
          <a:bodyPr/>
          <a:lstStyle/>
          <a:p>
            <a:pPr defTabSz="609616">
              <a:defRPr/>
            </a:pPr>
            <a:endParaRPr lang="en-US" sz="1200" b="1">
              <a:solidFill>
                <a:prstClr val="black"/>
              </a:solidFill>
              <a:latin typeface="Aptos" panose="02110004020202020204"/>
            </a:endParaRPr>
          </a:p>
        </p:txBody>
      </p:sp>
      <p:sp>
        <p:nvSpPr>
          <p:cNvPr id="8" name="Freeform 8"/>
          <p:cNvSpPr/>
          <p:nvPr/>
        </p:nvSpPr>
        <p:spPr>
          <a:xfrm>
            <a:off x="196301" y="3253255"/>
            <a:ext cx="726911" cy="1215760"/>
          </a:xfrm>
          <a:custGeom>
            <a:avLst/>
            <a:gdLst/>
            <a:ahLst/>
            <a:cxnLst/>
            <a:rect l="l" t="t" r="r" b="b"/>
            <a:pathLst>
              <a:path w="1090365" h="1823640">
                <a:moveTo>
                  <a:pt x="0" y="0"/>
                </a:moveTo>
                <a:lnTo>
                  <a:pt x="1090365" y="0"/>
                </a:lnTo>
                <a:lnTo>
                  <a:pt x="1090365" y="1823640"/>
                </a:lnTo>
                <a:lnTo>
                  <a:pt x="0" y="1823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16">
              <a:defRPr/>
            </a:pPr>
            <a:endParaRPr lang="en-US" sz="1200" b="1">
              <a:solidFill>
                <a:prstClr val="black"/>
              </a:solidFill>
              <a:latin typeface="Aptos" panose="02110004020202020204"/>
            </a:endParaRPr>
          </a:p>
        </p:txBody>
      </p:sp>
      <p:sp>
        <p:nvSpPr>
          <p:cNvPr id="9" name="AutoShape 9"/>
          <p:cNvSpPr/>
          <p:nvPr/>
        </p:nvSpPr>
        <p:spPr>
          <a:xfrm flipV="1">
            <a:off x="1942373" y="3103373"/>
            <a:ext cx="0" cy="1298793"/>
          </a:xfrm>
          <a:prstGeom prst="line">
            <a:avLst/>
          </a:prstGeom>
          <a:ln w="114300" cap="flat">
            <a:solidFill>
              <a:srgbClr val="8EB4D4"/>
            </a:solidFill>
            <a:prstDash val="solid"/>
            <a:headEnd type="none" w="sm" len="sm"/>
            <a:tailEnd type="triangle" w="lg" len="med"/>
          </a:ln>
        </p:spPr>
        <p:txBody>
          <a:bodyPr/>
          <a:lstStyle/>
          <a:p>
            <a:pPr defTabSz="609616">
              <a:defRPr/>
            </a:pPr>
            <a:endParaRPr lang="en-US" sz="1200" b="1">
              <a:solidFill>
                <a:prstClr val="black"/>
              </a:solidFill>
              <a:latin typeface="Aptos" panose="02110004020202020204"/>
            </a:endParaRPr>
          </a:p>
        </p:txBody>
      </p:sp>
      <p:sp>
        <p:nvSpPr>
          <p:cNvPr id="10" name="AutoShape 10"/>
          <p:cNvSpPr/>
          <p:nvPr/>
        </p:nvSpPr>
        <p:spPr>
          <a:xfrm flipH="1" flipV="1">
            <a:off x="3601189" y="4751453"/>
            <a:ext cx="3842995" cy="0"/>
          </a:xfrm>
          <a:prstGeom prst="line">
            <a:avLst/>
          </a:prstGeom>
          <a:ln w="114300" cap="flat">
            <a:solidFill>
              <a:srgbClr val="504427"/>
            </a:solidFill>
            <a:prstDash val="solid"/>
            <a:headEnd type="none" w="sm" len="sm"/>
            <a:tailEnd type="none" w="sm" len="sm"/>
          </a:ln>
        </p:spPr>
        <p:txBody>
          <a:bodyPr/>
          <a:lstStyle/>
          <a:p>
            <a:pPr defTabSz="609616">
              <a:defRPr/>
            </a:pPr>
            <a:endParaRPr lang="en-US" sz="1200" b="1">
              <a:solidFill>
                <a:prstClr val="black"/>
              </a:solidFill>
              <a:latin typeface="Aptos" panose="02110004020202020204"/>
            </a:endParaRPr>
          </a:p>
        </p:txBody>
      </p:sp>
      <p:sp>
        <p:nvSpPr>
          <p:cNvPr id="11" name="AutoShape 11"/>
          <p:cNvSpPr/>
          <p:nvPr/>
        </p:nvSpPr>
        <p:spPr>
          <a:xfrm flipH="1" flipV="1">
            <a:off x="8866405" y="4748427"/>
            <a:ext cx="3246896" cy="3028"/>
          </a:xfrm>
          <a:prstGeom prst="line">
            <a:avLst/>
          </a:prstGeom>
          <a:ln w="114300" cap="flat">
            <a:solidFill>
              <a:srgbClr val="504427"/>
            </a:solidFill>
            <a:prstDash val="solid"/>
            <a:headEnd type="triangle" w="lg" len="med"/>
            <a:tailEnd type="none" w="sm" len="sm"/>
          </a:ln>
        </p:spPr>
        <p:txBody>
          <a:bodyPr/>
          <a:lstStyle/>
          <a:p>
            <a:pPr defTabSz="609616">
              <a:defRPr/>
            </a:pPr>
            <a:endParaRPr lang="en-US" sz="1200" b="1">
              <a:solidFill>
                <a:prstClr val="black"/>
              </a:solidFill>
              <a:latin typeface="Aptos" panose="02110004020202020204"/>
            </a:endParaRPr>
          </a:p>
        </p:txBody>
      </p:sp>
      <p:sp>
        <p:nvSpPr>
          <p:cNvPr id="12" name="Freeform 12"/>
          <p:cNvSpPr/>
          <p:nvPr/>
        </p:nvSpPr>
        <p:spPr>
          <a:xfrm>
            <a:off x="196300" y="6062848"/>
            <a:ext cx="1515059" cy="627905"/>
          </a:xfrm>
          <a:custGeom>
            <a:avLst/>
            <a:gdLst/>
            <a:ahLst/>
            <a:cxnLst/>
            <a:rect l="l" t="t" r="r" b="b"/>
            <a:pathLst>
              <a:path w="2272587" h="941857">
                <a:moveTo>
                  <a:pt x="0" y="0"/>
                </a:moveTo>
                <a:lnTo>
                  <a:pt x="2272588" y="0"/>
                </a:lnTo>
                <a:lnTo>
                  <a:pt x="2272588" y="941858"/>
                </a:lnTo>
                <a:lnTo>
                  <a:pt x="0" y="941858"/>
                </a:lnTo>
                <a:lnTo>
                  <a:pt x="0" y="0"/>
                </a:lnTo>
                <a:close/>
              </a:path>
            </a:pathLst>
          </a:custGeom>
          <a:blipFill>
            <a:blip r:embed="rId5"/>
            <a:stretch>
              <a:fillRect/>
            </a:stretch>
          </a:blipFill>
        </p:spPr>
        <p:txBody>
          <a:bodyPr/>
          <a:lstStyle/>
          <a:p>
            <a:pPr defTabSz="609616">
              <a:defRPr/>
            </a:pPr>
            <a:endParaRPr lang="en-US" sz="1200" b="1">
              <a:solidFill>
                <a:prstClr val="black"/>
              </a:solidFill>
              <a:latin typeface="Aptos" panose="02110004020202020204"/>
            </a:endParaRPr>
          </a:p>
        </p:txBody>
      </p:sp>
      <p:sp>
        <p:nvSpPr>
          <p:cNvPr id="13" name="TextBox 13"/>
          <p:cNvSpPr txBox="1"/>
          <p:nvPr/>
        </p:nvSpPr>
        <p:spPr>
          <a:xfrm>
            <a:off x="1115400" y="1118560"/>
            <a:ext cx="1651795" cy="357855"/>
          </a:xfrm>
          <a:prstGeom prst="rect">
            <a:avLst/>
          </a:prstGeom>
        </p:spPr>
        <p:txBody>
          <a:bodyPr lIns="0" tIns="0" rIns="0" bIns="0" rtlCol="0" anchor="t">
            <a:spAutoFit/>
          </a:bodyPr>
          <a:lstStyle/>
          <a:p>
            <a:pPr algn="ctr" defTabSz="609616">
              <a:lnSpc>
                <a:spcPts val="3027"/>
              </a:lnSpc>
              <a:defRPr/>
            </a:pPr>
            <a:r>
              <a:rPr lang="en-US" sz="2161" b="1" dirty="0">
                <a:solidFill>
                  <a:srgbClr val="000000"/>
                </a:solidFill>
                <a:latin typeface="Roboto Bold"/>
              </a:rPr>
              <a:t>RAPTURE</a:t>
            </a:r>
          </a:p>
        </p:txBody>
      </p:sp>
      <p:sp>
        <p:nvSpPr>
          <p:cNvPr id="14" name="TextBox 14"/>
          <p:cNvSpPr txBox="1"/>
          <p:nvPr/>
        </p:nvSpPr>
        <p:spPr>
          <a:xfrm>
            <a:off x="817680" y="1458740"/>
            <a:ext cx="2247232" cy="301301"/>
          </a:xfrm>
          <a:prstGeom prst="rect">
            <a:avLst/>
          </a:prstGeom>
        </p:spPr>
        <p:txBody>
          <a:bodyPr wrap="square" lIns="0" tIns="0" rIns="0" bIns="0" rtlCol="0" anchor="t">
            <a:spAutoFit/>
          </a:bodyPr>
          <a:lstStyle/>
          <a:p>
            <a:pPr algn="ctr" defTabSz="609616">
              <a:lnSpc>
                <a:spcPts val="2491"/>
              </a:lnSpc>
              <a:defRPr/>
            </a:pPr>
            <a:r>
              <a:rPr lang="en-US" sz="1780" b="1" dirty="0">
                <a:solidFill>
                  <a:srgbClr val="25679D"/>
                </a:solidFill>
                <a:latin typeface="Cambria Math" panose="02040503050406030204" pitchFamily="18" charset="0"/>
                <a:ea typeface="Cambria Math" panose="02040503050406030204" pitchFamily="18" charset="0"/>
              </a:rPr>
              <a:t>1 Thess. 4:13-18</a:t>
            </a:r>
          </a:p>
        </p:txBody>
      </p:sp>
      <p:grpSp>
        <p:nvGrpSpPr>
          <p:cNvPr id="15" name="Group 15"/>
          <p:cNvGrpSpPr/>
          <p:nvPr/>
        </p:nvGrpSpPr>
        <p:grpSpPr>
          <a:xfrm>
            <a:off x="685801" y="3778207"/>
            <a:ext cx="1162483" cy="556928"/>
            <a:chOff x="0" y="-66675"/>
            <a:chExt cx="2324964" cy="1113856"/>
          </a:xfrm>
        </p:grpSpPr>
        <p:sp>
          <p:nvSpPr>
            <p:cNvPr id="16" name="TextBox 16"/>
            <p:cNvSpPr txBox="1"/>
            <p:nvPr/>
          </p:nvSpPr>
          <p:spPr>
            <a:xfrm>
              <a:off x="0" y="-66675"/>
              <a:ext cx="2324964" cy="668388"/>
            </a:xfrm>
            <a:prstGeom prst="rect">
              <a:avLst/>
            </a:prstGeom>
          </p:spPr>
          <p:txBody>
            <a:bodyPr lIns="0" tIns="0" rIns="0" bIns="0" rtlCol="0" anchor="t">
              <a:spAutoFit/>
            </a:bodyPr>
            <a:lstStyle/>
            <a:p>
              <a:pPr algn="ctr" defTabSz="609616">
                <a:lnSpc>
                  <a:spcPts val="2833"/>
                </a:lnSpc>
                <a:defRPr/>
              </a:pPr>
              <a:r>
                <a:rPr lang="en-US" sz="2024" b="1" dirty="0">
                  <a:solidFill>
                    <a:srgbClr val="000000"/>
                  </a:solidFill>
                  <a:latin typeface="Roboto Bold"/>
                </a:rPr>
                <a:t>CHURCH</a:t>
              </a:r>
            </a:p>
          </p:txBody>
        </p:sp>
        <p:sp>
          <p:nvSpPr>
            <p:cNvPr id="17" name="TextBox 17"/>
            <p:cNvSpPr txBox="1"/>
            <p:nvPr/>
          </p:nvSpPr>
          <p:spPr>
            <a:xfrm>
              <a:off x="382192" y="611547"/>
              <a:ext cx="1560583" cy="435634"/>
            </a:xfrm>
            <a:prstGeom prst="rect">
              <a:avLst/>
            </a:prstGeom>
          </p:spPr>
          <p:txBody>
            <a:bodyPr lIns="0" tIns="0" rIns="0" bIns="0" rtlCol="0" anchor="t">
              <a:spAutoFit/>
            </a:bodyPr>
            <a:lstStyle/>
            <a:p>
              <a:pPr algn="ctr" defTabSz="609616">
                <a:lnSpc>
                  <a:spcPts val="1829"/>
                </a:lnSpc>
                <a:defRPr/>
              </a:pPr>
              <a:r>
                <a:rPr lang="en-US" sz="1307" b="1" dirty="0">
                  <a:solidFill>
                    <a:srgbClr val="25679D"/>
                  </a:solidFill>
                  <a:latin typeface="Cambria Math" panose="02040503050406030204" pitchFamily="18" charset="0"/>
                  <a:ea typeface="Cambria Math" panose="02040503050406030204" pitchFamily="18" charset="0"/>
                </a:rPr>
                <a:t>Eph. 3</a:t>
              </a:r>
            </a:p>
          </p:txBody>
        </p:sp>
      </p:grpSp>
      <p:sp>
        <p:nvSpPr>
          <p:cNvPr id="18" name="TextBox 18"/>
          <p:cNvSpPr txBox="1"/>
          <p:nvPr/>
        </p:nvSpPr>
        <p:spPr>
          <a:xfrm>
            <a:off x="2020904" y="3886599"/>
            <a:ext cx="1528873" cy="449803"/>
          </a:xfrm>
          <a:prstGeom prst="rect">
            <a:avLst/>
          </a:prstGeom>
        </p:spPr>
        <p:txBody>
          <a:bodyPr lIns="0" tIns="0" rIns="0" bIns="0" rtlCol="0" anchor="t">
            <a:spAutoFit/>
          </a:bodyPr>
          <a:lstStyle/>
          <a:p>
            <a:pPr algn="ctr" defTabSz="609616">
              <a:lnSpc>
                <a:spcPts val="1772"/>
              </a:lnSpc>
              <a:defRPr/>
            </a:pPr>
            <a:r>
              <a:rPr lang="en-US" sz="1429" b="1" dirty="0">
                <a:solidFill>
                  <a:srgbClr val="000000"/>
                </a:solidFill>
                <a:latin typeface="Roboto Bold"/>
              </a:rPr>
              <a:t>PREPARATION (Unknown Length)</a:t>
            </a:r>
          </a:p>
        </p:txBody>
      </p:sp>
      <p:sp>
        <p:nvSpPr>
          <p:cNvPr id="19" name="TextBox 19"/>
          <p:cNvSpPr txBox="1"/>
          <p:nvPr/>
        </p:nvSpPr>
        <p:spPr>
          <a:xfrm>
            <a:off x="2662963" y="2135733"/>
            <a:ext cx="1982472" cy="615553"/>
          </a:xfrm>
          <a:prstGeom prst="rect">
            <a:avLst/>
          </a:prstGeom>
        </p:spPr>
        <p:txBody>
          <a:bodyPr lIns="0" tIns="0" rIns="0" bIns="0" rtlCol="0" anchor="t">
            <a:spAutoFit/>
          </a:bodyPr>
          <a:lstStyle/>
          <a:p>
            <a:pPr algn="ctr" defTabSz="609616">
              <a:lnSpc>
                <a:spcPts val="2443"/>
              </a:lnSpc>
              <a:defRPr/>
            </a:pPr>
            <a:r>
              <a:rPr lang="en-US" sz="2161" b="1">
                <a:solidFill>
                  <a:srgbClr val="000000"/>
                </a:solidFill>
                <a:latin typeface="Roboto Bold"/>
              </a:rPr>
              <a:t>ANTICHRIST UNVEILED</a:t>
            </a:r>
          </a:p>
        </p:txBody>
      </p:sp>
      <p:sp>
        <p:nvSpPr>
          <p:cNvPr id="20" name="TextBox 20"/>
          <p:cNvSpPr txBox="1"/>
          <p:nvPr/>
        </p:nvSpPr>
        <p:spPr>
          <a:xfrm>
            <a:off x="3045988" y="2700747"/>
            <a:ext cx="1216421" cy="301301"/>
          </a:xfrm>
          <a:prstGeom prst="rect">
            <a:avLst/>
          </a:prstGeom>
        </p:spPr>
        <p:txBody>
          <a:bodyPr lIns="0" tIns="0" rIns="0" bIns="0" rtlCol="0" anchor="t">
            <a:spAutoFit/>
          </a:bodyPr>
          <a:lstStyle/>
          <a:p>
            <a:pPr algn="ctr" defTabSz="609616">
              <a:lnSpc>
                <a:spcPts val="2491"/>
              </a:lnSpc>
              <a:defRPr/>
            </a:pPr>
            <a:r>
              <a:rPr lang="en-US" sz="1780" b="1">
                <a:solidFill>
                  <a:srgbClr val="25679D"/>
                </a:solidFill>
                <a:latin typeface="Cambria Math" panose="02040503050406030204" pitchFamily="18" charset="0"/>
                <a:ea typeface="Cambria Math" panose="02040503050406030204" pitchFamily="18" charset="0"/>
              </a:rPr>
              <a:t>Dan. 9:27</a:t>
            </a:r>
          </a:p>
        </p:txBody>
      </p:sp>
      <p:sp>
        <p:nvSpPr>
          <p:cNvPr id="23" name="TextBox 23"/>
          <p:cNvSpPr txBox="1"/>
          <p:nvPr/>
        </p:nvSpPr>
        <p:spPr>
          <a:xfrm>
            <a:off x="4269815" y="1023930"/>
            <a:ext cx="2442608" cy="615553"/>
          </a:xfrm>
          <a:prstGeom prst="rect">
            <a:avLst/>
          </a:prstGeom>
        </p:spPr>
        <p:txBody>
          <a:bodyPr lIns="0" tIns="0" rIns="0" bIns="0" rtlCol="0" anchor="t">
            <a:spAutoFit/>
          </a:bodyPr>
          <a:lstStyle/>
          <a:p>
            <a:pPr algn="ctr" defTabSz="609616">
              <a:lnSpc>
                <a:spcPts val="2443"/>
              </a:lnSpc>
              <a:defRPr/>
            </a:pPr>
            <a:r>
              <a:rPr lang="en-US" sz="2161" b="1">
                <a:solidFill>
                  <a:srgbClr val="000000"/>
                </a:solidFill>
                <a:latin typeface="Roboto Bold"/>
              </a:rPr>
              <a:t>ABOMINATION OF DESOLATION</a:t>
            </a:r>
          </a:p>
        </p:txBody>
      </p:sp>
      <p:sp>
        <p:nvSpPr>
          <p:cNvPr id="24" name="TextBox 24"/>
          <p:cNvSpPr txBox="1"/>
          <p:nvPr/>
        </p:nvSpPr>
        <p:spPr>
          <a:xfrm>
            <a:off x="4408224" y="1637866"/>
            <a:ext cx="2165789" cy="538609"/>
          </a:xfrm>
          <a:prstGeom prst="rect">
            <a:avLst/>
          </a:prstGeom>
        </p:spPr>
        <p:txBody>
          <a:bodyPr lIns="0" tIns="0" rIns="0" bIns="0" rtlCol="0" anchor="t">
            <a:spAutoFit/>
          </a:bodyPr>
          <a:lstStyle/>
          <a:p>
            <a:pPr algn="ctr" defTabSz="609616">
              <a:lnSpc>
                <a:spcPts val="2136"/>
              </a:lnSpc>
              <a:defRPr/>
            </a:pPr>
            <a:r>
              <a:rPr lang="en-US" sz="1780" b="1" dirty="0">
                <a:solidFill>
                  <a:srgbClr val="25679D"/>
                </a:solidFill>
                <a:latin typeface="Cambria Math" panose="02040503050406030204" pitchFamily="18" charset="0"/>
                <a:ea typeface="Cambria Math" panose="02040503050406030204" pitchFamily="18" charset="0"/>
              </a:rPr>
              <a:t>Dan. 9:27</a:t>
            </a:r>
          </a:p>
          <a:p>
            <a:pPr algn="ctr" defTabSz="609616">
              <a:lnSpc>
                <a:spcPts val="2136"/>
              </a:lnSpc>
              <a:defRPr/>
            </a:pPr>
            <a:r>
              <a:rPr lang="en-US" sz="1780" b="1" dirty="0">
                <a:solidFill>
                  <a:srgbClr val="25679D"/>
                </a:solidFill>
                <a:latin typeface="Cambria Math" panose="02040503050406030204" pitchFamily="18" charset="0"/>
                <a:ea typeface="Cambria Math" panose="02040503050406030204" pitchFamily="18" charset="0"/>
              </a:rPr>
              <a:t>Matt. 24:15</a:t>
            </a:r>
          </a:p>
        </p:txBody>
      </p:sp>
      <p:sp>
        <p:nvSpPr>
          <p:cNvPr id="25" name="TextBox 25"/>
          <p:cNvSpPr txBox="1"/>
          <p:nvPr/>
        </p:nvSpPr>
        <p:spPr>
          <a:xfrm>
            <a:off x="5932675" y="2155882"/>
            <a:ext cx="2927156" cy="615553"/>
          </a:xfrm>
          <a:prstGeom prst="rect">
            <a:avLst/>
          </a:prstGeom>
        </p:spPr>
        <p:txBody>
          <a:bodyPr lIns="0" tIns="0" rIns="0" bIns="0" rtlCol="0" anchor="t">
            <a:spAutoFit/>
          </a:bodyPr>
          <a:lstStyle/>
          <a:p>
            <a:pPr algn="ctr" defTabSz="609616">
              <a:lnSpc>
                <a:spcPts val="2443"/>
              </a:lnSpc>
              <a:defRPr/>
            </a:pPr>
            <a:r>
              <a:rPr lang="en-US" sz="2161" b="1" dirty="0">
                <a:solidFill>
                  <a:srgbClr val="000000"/>
                </a:solidFill>
                <a:latin typeface="Roboto Bold"/>
              </a:rPr>
              <a:t>ARMAGEDDON AND</a:t>
            </a:r>
          </a:p>
          <a:p>
            <a:pPr algn="ctr" defTabSz="609616">
              <a:lnSpc>
                <a:spcPts val="2443"/>
              </a:lnSpc>
              <a:defRPr/>
            </a:pPr>
            <a:r>
              <a:rPr lang="en-US" sz="2161" b="1" dirty="0">
                <a:solidFill>
                  <a:srgbClr val="000000"/>
                </a:solidFill>
                <a:latin typeface="Roboto Bold"/>
              </a:rPr>
              <a:t>THE SECOND COMING</a:t>
            </a:r>
          </a:p>
        </p:txBody>
      </p:sp>
      <p:sp>
        <p:nvSpPr>
          <p:cNvPr id="26" name="TextBox 26"/>
          <p:cNvSpPr txBox="1"/>
          <p:nvPr/>
        </p:nvSpPr>
        <p:spPr>
          <a:xfrm>
            <a:off x="6459720" y="2698723"/>
            <a:ext cx="1873067" cy="301301"/>
          </a:xfrm>
          <a:prstGeom prst="rect">
            <a:avLst/>
          </a:prstGeom>
        </p:spPr>
        <p:txBody>
          <a:bodyPr lIns="0" tIns="0" rIns="0" bIns="0" rtlCol="0" anchor="t">
            <a:spAutoFit/>
          </a:bodyPr>
          <a:lstStyle/>
          <a:p>
            <a:pPr algn="ctr" defTabSz="609616">
              <a:lnSpc>
                <a:spcPts val="2492"/>
              </a:lnSpc>
              <a:defRPr/>
            </a:pPr>
            <a:r>
              <a:rPr lang="en-US" sz="1780" b="1" dirty="0">
                <a:solidFill>
                  <a:srgbClr val="25679D"/>
                </a:solidFill>
                <a:latin typeface="Cambria Math" panose="02040503050406030204" pitchFamily="18" charset="0"/>
                <a:ea typeface="Cambria Math" panose="02040503050406030204" pitchFamily="18" charset="0"/>
              </a:rPr>
              <a:t>Rev. 19:11-16</a:t>
            </a:r>
          </a:p>
        </p:txBody>
      </p:sp>
      <p:grpSp>
        <p:nvGrpSpPr>
          <p:cNvPr id="27" name="Group 27"/>
          <p:cNvGrpSpPr/>
          <p:nvPr/>
        </p:nvGrpSpPr>
        <p:grpSpPr>
          <a:xfrm>
            <a:off x="7396254" y="3750012"/>
            <a:ext cx="1470068" cy="583756"/>
            <a:chOff x="0" y="38100"/>
            <a:chExt cx="2940135" cy="1167509"/>
          </a:xfrm>
        </p:grpSpPr>
        <p:sp>
          <p:nvSpPr>
            <p:cNvPr id="28" name="TextBox 28"/>
            <p:cNvSpPr txBox="1"/>
            <p:nvPr/>
          </p:nvSpPr>
          <p:spPr>
            <a:xfrm>
              <a:off x="237382" y="38100"/>
              <a:ext cx="2544063" cy="718144"/>
            </a:xfrm>
            <a:prstGeom prst="rect">
              <a:avLst/>
            </a:prstGeom>
          </p:spPr>
          <p:txBody>
            <a:bodyPr lIns="0" tIns="0" rIns="0" bIns="0" rtlCol="0" anchor="t">
              <a:spAutoFit/>
            </a:bodyPr>
            <a:lstStyle/>
            <a:p>
              <a:pPr algn="ctr" defTabSz="609616">
                <a:lnSpc>
                  <a:spcPts val="1361"/>
                </a:lnSpc>
                <a:defRPr/>
              </a:pPr>
              <a:r>
                <a:rPr lang="en-US" sz="1389" b="1" dirty="0">
                  <a:solidFill>
                    <a:srgbClr val="000000"/>
                  </a:solidFill>
                  <a:latin typeface="Roboto Bold"/>
                </a:rPr>
                <a:t>PREPARATION </a:t>
              </a:r>
            </a:p>
            <a:p>
              <a:pPr algn="ctr" defTabSz="609616">
                <a:lnSpc>
                  <a:spcPts val="1361"/>
                </a:lnSpc>
                <a:defRPr/>
              </a:pPr>
              <a:r>
                <a:rPr lang="en-US" sz="1389" b="1" dirty="0">
                  <a:solidFill>
                    <a:srgbClr val="000000"/>
                  </a:solidFill>
                  <a:latin typeface="Roboto Bold"/>
                </a:rPr>
                <a:t>(75 Days)</a:t>
              </a:r>
            </a:p>
          </p:txBody>
        </p:sp>
        <p:sp>
          <p:nvSpPr>
            <p:cNvPr id="29" name="TextBox 29"/>
            <p:cNvSpPr txBox="1"/>
            <p:nvPr/>
          </p:nvSpPr>
          <p:spPr>
            <a:xfrm>
              <a:off x="0" y="769850"/>
              <a:ext cx="2940135" cy="435759"/>
            </a:xfrm>
            <a:prstGeom prst="rect">
              <a:avLst/>
            </a:prstGeom>
          </p:spPr>
          <p:txBody>
            <a:bodyPr lIns="0" tIns="0" rIns="0" bIns="0" rtlCol="0" anchor="t">
              <a:spAutoFit/>
            </a:bodyPr>
            <a:lstStyle/>
            <a:p>
              <a:pPr algn="ctr" defTabSz="609616">
                <a:lnSpc>
                  <a:spcPts val="1832"/>
                </a:lnSpc>
                <a:defRPr/>
              </a:pPr>
              <a:r>
                <a:rPr lang="en-US" sz="1309" b="1" dirty="0">
                  <a:solidFill>
                    <a:srgbClr val="25679D"/>
                  </a:solidFill>
                  <a:latin typeface="Cambria Math" panose="02040503050406030204" pitchFamily="18" charset="0"/>
                  <a:ea typeface="Cambria Math" panose="02040503050406030204" pitchFamily="18" charset="0"/>
                </a:rPr>
                <a:t>Dan. 12:11-12</a:t>
              </a:r>
            </a:p>
          </p:txBody>
        </p:sp>
      </p:grpSp>
      <p:sp>
        <p:nvSpPr>
          <p:cNvPr id="30" name="TextBox 30"/>
          <p:cNvSpPr txBox="1"/>
          <p:nvPr/>
        </p:nvSpPr>
        <p:spPr>
          <a:xfrm>
            <a:off x="8964421" y="3866130"/>
            <a:ext cx="1310943" cy="461665"/>
          </a:xfrm>
          <a:prstGeom prst="rect">
            <a:avLst/>
          </a:prstGeom>
        </p:spPr>
        <p:txBody>
          <a:bodyPr lIns="0" tIns="0" rIns="0" bIns="0" rtlCol="0" anchor="t">
            <a:spAutoFit/>
          </a:bodyPr>
          <a:lstStyle/>
          <a:p>
            <a:pPr algn="ctr" defTabSz="609616">
              <a:lnSpc>
                <a:spcPts val="1804"/>
              </a:lnSpc>
              <a:defRPr/>
            </a:pPr>
            <a:r>
              <a:rPr lang="en-US" sz="1596" b="1">
                <a:solidFill>
                  <a:srgbClr val="000000"/>
                </a:solidFill>
                <a:latin typeface="Roboto Bold"/>
              </a:rPr>
              <a:t>MILLENIUM</a:t>
            </a:r>
          </a:p>
          <a:p>
            <a:pPr algn="ctr" defTabSz="609616">
              <a:lnSpc>
                <a:spcPts val="1804"/>
              </a:lnSpc>
              <a:defRPr/>
            </a:pPr>
            <a:r>
              <a:rPr lang="en-US" sz="1596" b="1">
                <a:solidFill>
                  <a:srgbClr val="000000"/>
                </a:solidFill>
                <a:latin typeface="Roboto Bold"/>
              </a:rPr>
              <a:t>(1000 Years)</a:t>
            </a:r>
          </a:p>
        </p:txBody>
      </p:sp>
      <p:sp>
        <p:nvSpPr>
          <p:cNvPr id="31" name="TextBox 31"/>
          <p:cNvSpPr txBox="1"/>
          <p:nvPr/>
        </p:nvSpPr>
        <p:spPr>
          <a:xfrm>
            <a:off x="10473958" y="3366685"/>
            <a:ext cx="1345580" cy="974626"/>
          </a:xfrm>
          <a:prstGeom prst="rect">
            <a:avLst/>
          </a:prstGeom>
        </p:spPr>
        <p:txBody>
          <a:bodyPr lIns="0" tIns="0" rIns="0" bIns="0" rtlCol="0" anchor="t">
            <a:spAutoFit/>
          </a:bodyPr>
          <a:lstStyle/>
          <a:p>
            <a:pPr algn="ctr" defTabSz="609616">
              <a:lnSpc>
                <a:spcPts val="1900"/>
              </a:lnSpc>
              <a:defRPr/>
            </a:pPr>
            <a:r>
              <a:rPr lang="en-US" sz="1681" b="1">
                <a:solidFill>
                  <a:srgbClr val="000000"/>
                </a:solidFill>
                <a:latin typeface="Roboto Bold"/>
              </a:rPr>
              <a:t>ETERNAL</a:t>
            </a:r>
          </a:p>
          <a:p>
            <a:pPr algn="ctr" defTabSz="609616">
              <a:lnSpc>
                <a:spcPts val="1900"/>
              </a:lnSpc>
              <a:defRPr/>
            </a:pPr>
            <a:r>
              <a:rPr lang="en-US" sz="1681" b="1">
                <a:solidFill>
                  <a:srgbClr val="000000"/>
                </a:solidFill>
                <a:latin typeface="Roboto Bold"/>
              </a:rPr>
              <a:t>STATE </a:t>
            </a:r>
          </a:p>
          <a:p>
            <a:pPr algn="ctr" defTabSz="609616">
              <a:lnSpc>
                <a:spcPts val="1900"/>
              </a:lnSpc>
              <a:defRPr/>
            </a:pPr>
            <a:r>
              <a:rPr lang="en-US" sz="1681" b="1">
                <a:solidFill>
                  <a:srgbClr val="000000"/>
                </a:solidFill>
                <a:latin typeface="Roboto Bold"/>
              </a:rPr>
              <a:t>(New Heaven</a:t>
            </a:r>
          </a:p>
          <a:p>
            <a:pPr algn="ctr" defTabSz="609616">
              <a:lnSpc>
                <a:spcPts val="1900"/>
              </a:lnSpc>
              <a:defRPr/>
            </a:pPr>
            <a:r>
              <a:rPr lang="en-US" sz="1681" b="1">
                <a:solidFill>
                  <a:srgbClr val="000000"/>
                </a:solidFill>
                <a:latin typeface="Roboto Bold"/>
              </a:rPr>
              <a:t>&amp; New Earth)</a:t>
            </a:r>
          </a:p>
        </p:txBody>
      </p:sp>
      <p:sp>
        <p:nvSpPr>
          <p:cNvPr id="32" name="TextBox 32"/>
          <p:cNvSpPr txBox="1"/>
          <p:nvPr/>
        </p:nvSpPr>
        <p:spPr>
          <a:xfrm>
            <a:off x="8804877" y="4860651"/>
            <a:ext cx="3071459" cy="294953"/>
          </a:xfrm>
          <a:prstGeom prst="rect">
            <a:avLst/>
          </a:prstGeom>
        </p:spPr>
        <p:txBody>
          <a:bodyPr wrap="square" lIns="0" tIns="0" rIns="0" bIns="0" rtlCol="0" anchor="t">
            <a:spAutoFit/>
          </a:bodyPr>
          <a:lstStyle/>
          <a:p>
            <a:pPr algn="ctr" defTabSz="609616">
              <a:lnSpc>
                <a:spcPts val="2345"/>
              </a:lnSpc>
              <a:defRPr/>
            </a:pPr>
            <a:r>
              <a:rPr lang="en-US" sz="2076" b="1" dirty="0">
                <a:solidFill>
                  <a:srgbClr val="000000"/>
                </a:solidFill>
                <a:latin typeface="Roboto" panose="02000000000000000000" pitchFamily="2" charset="0"/>
                <a:ea typeface="Roboto" panose="02000000000000000000" pitchFamily="2" charset="0"/>
                <a:cs typeface="Roboto" panose="02000000000000000000" pitchFamily="2" charset="0"/>
              </a:rPr>
              <a:t>MESSIANIC KINGDOM</a:t>
            </a:r>
          </a:p>
        </p:txBody>
      </p:sp>
      <p:sp>
        <p:nvSpPr>
          <p:cNvPr id="33" name="TextBox 33"/>
          <p:cNvSpPr txBox="1"/>
          <p:nvPr/>
        </p:nvSpPr>
        <p:spPr>
          <a:xfrm>
            <a:off x="8674397" y="5227010"/>
            <a:ext cx="3438904" cy="230832"/>
          </a:xfrm>
          <a:prstGeom prst="rect">
            <a:avLst/>
          </a:prstGeom>
        </p:spPr>
        <p:txBody>
          <a:bodyPr lIns="0" tIns="0" rIns="0" bIns="0" rtlCol="0" anchor="t">
            <a:spAutoFit/>
          </a:bodyPr>
          <a:lstStyle/>
          <a:p>
            <a:pPr algn="ctr" defTabSz="609616">
              <a:lnSpc>
                <a:spcPts val="1801"/>
              </a:lnSpc>
              <a:defRPr/>
            </a:pPr>
            <a:r>
              <a:rPr lang="en-US" sz="1653" b="1" dirty="0">
                <a:solidFill>
                  <a:srgbClr val="25679D"/>
                </a:solidFill>
                <a:latin typeface="Cambria Math" panose="02040503050406030204" pitchFamily="18" charset="0"/>
                <a:ea typeface="Cambria Math" panose="02040503050406030204" pitchFamily="18" charset="0"/>
              </a:rPr>
              <a:t>Rev. 20-21; Isa. 65:17-25</a:t>
            </a:r>
          </a:p>
        </p:txBody>
      </p:sp>
      <p:sp>
        <p:nvSpPr>
          <p:cNvPr id="34" name="TextBox 34"/>
          <p:cNvSpPr txBox="1"/>
          <p:nvPr/>
        </p:nvSpPr>
        <p:spPr>
          <a:xfrm>
            <a:off x="2899113" y="4947345"/>
            <a:ext cx="5184017" cy="1128514"/>
          </a:xfrm>
          <a:prstGeom prst="rect">
            <a:avLst/>
          </a:prstGeom>
        </p:spPr>
        <p:txBody>
          <a:bodyPr lIns="0" tIns="0" rIns="0" bIns="0" rtlCol="0" anchor="t">
            <a:spAutoFit/>
          </a:bodyPr>
          <a:lstStyle/>
          <a:p>
            <a:pPr algn="ctr" defTabSz="609616">
              <a:lnSpc>
                <a:spcPts val="2195"/>
              </a:lnSpc>
              <a:defRPr/>
            </a:pPr>
            <a:r>
              <a:rPr lang="en-US" sz="1943" b="1" dirty="0">
                <a:solidFill>
                  <a:srgbClr val="000000"/>
                </a:solidFill>
                <a:latin typeface="Roboto Bold"/>
              </a:rPr>
              <a:t>7-Year Tribulation </a:t>
            </a:r>
            <a:r>
              <a:rPr lang="en-US" sz="1943" b="1" dirty="0">
                <a:solidFill>
                  <a:srgbClr val="25679D"/>
                </a:solidFill>
                <a:latin typeface="Roboto Bold"/>
              </a:rPr>
              <a:t>(Matt. 24:4-28)</a:t>
            </a:r>
          </a:p>
          <a:p>
            <a:pPr algn="ctr" defTabSz="609616">
              <a:lnSpc>
                <a:spcPts val="2195"/>
              </a:lnSpc>
              <a:defRPr/>
            </a:pPr>
            <a:r>
              <a:rPr lang="en-US" sz="1943" b="1" dirty="0">
                <a:solidFill>
                  <a:srgbClr val="000000"/>
                </a:solidFill>
                <a:latin typeface="Roboto Bold"/>
              </a:rPr>
              <a:t>Daniel’s 70th Week </a:t>
            </a:r>
            <a:r>
              <a:rPr lang="en-US" sz="1943" b="1" dirty="0">
                <a:solidFill>
                  <a:srgbClr val="25679D"/>
                </a:solidFill>
                <a:latin typeface="Roboto Bold"/>
              </a:rPr>
              <a:t>(Dan. 9:24-27)</a:t>
            </a:r>
          </a:p>
          <a:p>
            <a:pPr algn="ctr" defTabSz="609616">
              <a:lnSpc>
                <a:spcPts val="2195"/>
              </a:lnSpc>
              <a:defRPr/>
            </a:pPr>
            <a:r>
              <a:rPr lang="en-US" sz="1943" b="1" dirty="0">
                <a:solidFill>
                  <a:srgbClr val="000000"/>
                </a:solidFill>
                <a:latin typeface="Roboto Bold"/>
              </a:rPr>
              <a:t>Time of Jacob‘s Trouble </a:t>
            </a:r>
            <a:r>
              <a:rPr lang="en-US" sz="1943" b="1" dirty="0">
                <a:solidFill>
                  <a:srgbClr val="25679D"/>
                </a:solidFill>
                <a:latin typeface="Roboto Bold"/>
              </a:rPr>
              <a:t>(Jer. 30:7)</a:t>
            </a:r>
          </a:p>
          <a:p>
            <a:pPr algn="ctr" defTabSz="609616">
              <a:lnSpc>
                <a:spcPts val="2195"/>
              </a:lnSpc>
              <a:defRPr/>
            </a:pPr>
            <a:r>
              <a:rPr lang="en-US" sz="1943" b="1" dirty="0">
                <a:solidFill>
                  <a:srgbClr val="000000"/>
                </a:solidFill>
                <a:latin typeface="Roboto Bold"/>
              </a:rPr>
              <a:t>Day of the Lord’s Wrath </a:t>
            </a:r>
            <a:r>
              <a:rPr lang="en-US" sz="1943" b="1" dirty="0">
                <a:solidFill>
                  <a:srgbClr val="25679D"/>
                </a:solidFill>
                <a:latin typeface="Roboto Bold"/>
              </a:rPr>
              <a:t>(Zeph. 1:14-18)</a:t>
            </a:r>
          </a:p>
        </p:txBody>
      </p:sp>
      <p:sp>
        <p:nvSpPr>
          <p:cNvPr id="35" name="AutoShape 35"/>
          <p:cNvSpPr/>
          <p:nvPr/>
        </p:nvSpPr>
        <p:spPr>
          <a:xfrm>
            <a:off x="1942373" y="1785530"/>
            <a:ext cx="0" cy="1298793"/>
          </a:xfrm>
          <a:prstGeom prst="line">
            <a:avLst/>
          </a:prstGeom>
          <a:ln w="114300" cap="flat">
            <a:solidFill>
              <a:srgbClr val="504427"/>
            </a:solidFill>
            <a:prstDash val="solid"/>
            <a:headEnd type="none" w="sm" len="sm"/>
            <a:tailEnd type="triangle" w="lg" len="med"/>
          </a:ln>
        </p:spPr>
        <p:txBody>
          <a:bodyPr/>
          <a:lstStyle/>
          <a:p>
            <a:pPr defTabSz="609616">
              <a:defRPr/>
            </a:pPr>
            <a:endParaRPr lang="en-US" sz="1200" b="1">
              <a:solidFill>
                <a:prstClr val="black"/>
              </a:solidFill>
              <a:latin typeface="Aptos" panose="02110004020202020204"/>
            </a:endParaRPr>
          </a:p>
        </p:txBody>
      </p:sp>
      <p:sp>
        <p:nvSpPr>
          <p:cNvPr id="39" name="TextBox 39"/>
          <p:cNvSpPr txBox="1"/>
          <p:nvPr/>
        </p:nvSpPr>
        <p:spPr>
          <a:xfrm>
            <a:off x="4591384" y="126096"/>
            <a:ext cx="3009232" cy="487313"/>
          </a:xfrm>
          <a:prstGeom prst="rect">
            <a:avLst/>
          </a:prstGeom>
        </p:spPr>
        <p:txBody>
          <a:bodyPr lIns="0" tIns="0" rIns="0" bIns="0" rtlCol="0" anchor="t">
            <a:spAutoFit/>
          </a:bodyPr>
          <a:lstStyle/>
          <a:p>
            <a:pPr algn="ctr" defTabSz="609616">
              <a:lnSpc>
                <a:spcPts val="3756"/>
              </a:lnSpc>
              <a:defRPr/>
            </a:pPr>
            <a:endParaRPr lang="en-US" sz="3324" b="1" dirty="0">
              <a:solidFill>
                <a:srgbClr val="FFFFFF"/>
              </a:solidFill>
              <a:latin typeface="Cambria Bold"/>
            </a:endParaRPr>
          </a:p>
        </p:txBody>
      </p:sp>
      <p:grpSp>
        <p:nvGrpSpPr>
          <p:cNvPr id="40" name="Group 12">
            <a:extLst>
              <a:ext uri="{FF2B5EF4-FFF2-40B4-BE49-F238E27FC236}">
                <a16:creationId xmlns:a16="http://schemas.microsoft.com/office/drawing/2014/main" id="{7F47B624-C74F-CFE6-51BE-FCAF9AB93112}"/>
              </a:ext>
            </a:extLst>
          </p:cNvPr>
          <p:cNvGrpSpPr/>
          <p:nvPr/>
        </p:nvGrpSpPr>
        <p:grpSpPr>
          <a:xfrm>
            <a:off x="0" y="-11806"/>
            <a:ext cx="12192000" cy="621385"/>
            <a:chOff x="-1946079" y="-86012"/>
            <a:chExt cx="5237814" cy="297610"/>
          </a:xfrm>
        </p:grpSpPr>
        <p:sp>
          <p:nvSpPr>
            <p:cNvPr id="41" name="Freeform 13">
              <a:extLst>
                <a:ext uri="{FF2B5EF4-FFF2-40B4-BE49-F238E27FC236}">
                  <a16:creationId xmlns:a16="http://schemas.microsoft.com/office/drawing/2014/main" id="{DF831B7F-8505-CEAD-0072-421CED02D3B6}"/>
                </a:ext>
              </a:extLst>
            </p:cNvPr>
            <p:cNvSpPr/>
            <p:nvPr/>
          </p:nvSpPr>
          <p:spPr>
            <a:xfrm>
              <a:off x="-1946079" y="-86012"/>
              <a:ext cx="5237814" cy="297610"/>
            </a:xfrm>
            <a:custGeom>
              <a:avLst/>
              <a:gdLst/>
              <a:ahLst/>
              <a:cxnLst/>
              <a:rect l="l" t="t" r="r" b="b"/>
              <a:pathLst>
                <a:path w="1345656" h="211598">
                  <a:moveTo>
                    <a:pt x="0" y="0"/>
                  </a:moveTo>
                  <a:lnTo>
                    <a:pt x="1345656" y="0"/>
                  </a:lnTo>
                  <a:lnTo>
                    <a:pt x="1345656" y="211598"/>
                  </a:lnTo>
                  <a:lnTo>
                    <a:pt x="0" y="211598"/>
                  </a:lnTo>
                  <a:close/>
                </a:path>
              </a:pathLst>
            </a:custGeom>
            <a:solidFill>
              <a:srgbClr val="25679D"/>
            </a:solidFill>
          </p:spPr>
          <p:txBody>
            <a:bodyPr/>
            <a:lstStyle/>
            <a:p>
              <a:pPr defTabSz="609616">
                <a:defRPr/>
              </a:pPr>
              <a:endParaRPr lang="en-US" sz="1200" b="1" dirty="0">
                <a:solidFill>
                  <a:prstClr val="black"/>
                </a:solidFill>
                <a:latin typeface="Aptos" panose="02110004020202020204"/>
              </a:endParaRPr>
            </a:p>
          </p:txBody>
        </p:sp>
        <p:sp>
          <p:nvSpPr>
            <p:cNvPr id="42" name="TextBox 14">
              <a:extLst>
                <a:ext uri="{FF2B5EF4-FFF2-40B4-BE49-F238E27FC236}">
                  <a16:creationId xmlns:a16="http://schemas.microsoft.com/office/drawing/2014/main" id="{7F09207D-1E21-FE02-483C-C271AA7BA942}"/>
                </a:ext>
              </a:extLst>
            </p:cNvPr>
            <p:cNvSpPr txBox="1"/>
            <p:nvPr/>
          </p:nvSpPr>
          <p:spPr>
            <a:xfrm>
              <a:off x="0" y="-57150"/>
              <a:ext cx="1345656" cy="268748"/>
            </a:xfrm>
            <a:prstGeom prst="rect">
              <a:avLst/>
            </a:prstGeom>
          </p:spPr>
          <p:txBody>
            <a:bodyPr lIns="33867" tIns="33867" rIns="33867" bIns="33867" rtlCol="0" anchor="ctr"/>
            <a:lstStyle/>
            <a:p>
              <a:pPr algn="ctr" defTabSz="609616">
                <a:lnSpc>
                  <a:spcPts val="2491"/>
                </a:lnSpc>
                <a:defRPr/>
              </a:pPr>
              <a:endParaRPr lang="en-US" sz="1200" b="1" dirty="0">
                <a:solidFill>
                  <a:prstClr val="black"/>
                </a:solidFill>
                <a:latin typeface="Aptos" panose="02110004020202020204"/>
              </a:endParaRPr>
            </a:p>
          </p:txBody>
        </p:sp>
      </p:grpSp>
      <p:sp>
        <p:nvSpPr>
          <p:cNvPr id="43" name="TextBox 42">
            <a:extLst>
              <a:ext uri="{FF2B5EF4-FFF2-40B4-BE49-F238E27FC236}">
                <a16:creationId xmlns:a16="http://schemas.microsoft.com/office/drawing/2014/main" id="{B1FCBA83-0BB4-2914-0C91-C38860266CF8}"/>
              </a:ext>
            </a:extLst>
          </p:cNvPr>
          <p:cNvSpPr txBox="1"/>
          <p:nvPr/>
        </p:nvSpPr>
        <p:spPr>
          <a:xfrm>
            <a:off x="4350131" y="57145"/>
            <a:ext cx="3491743" cy="487313"/>
          </a:xfrm>
          <a:prstGeom prst="rect">
            <a:avLst/>
          </a:prstGeom>
        </p:spPr>
        <p:txBody>
          <a:bodyPr wrap="square" lIns="0" tIns="0" rIns="0" bIns="0" rtlCol="0" anchor="t">
            <a:spAutoFit/>
          </a:bodyPr>
          <a:lstStyle/>
          <a:p>
            <a:pPr algn="ctr" defTabSz="609616">
              <a:lnSpc>
                <a:spcPts val="3756"/>
              </a:lnSpc>
              <a:defRPr/>
            </a:pPr>
            <a:r>
              <a:rPr lang="en-US" sz="3324" b="1" dirty="0">
                <a:solidFill>
                  <a:srgbClr val="FFFFFF"/>
                </a:solidFill>
                <a:latin typeface="Arial" panose="020B0604020202020204" pitchFamily="34" charset="0"/>
                <a:cs typeface="Arial" panose="020B0604020202020204" pitchFamily="34" charset="0"/>
              </a:rPr>
              <a:t>THE END TIMES</a:t>
            </a:r>
          </a:p>
        </p:txBody>
      </p:sp>
      <p:sp>
        <p:nvSpPr>
          <p:cNvPr id="36" name="TextBox 21">
            <a:extLst>
              <a:ext uri="{FF2B5EF4-FFF2-40B4-BE49-F238E27FC236}">
                <a16:creationId xmlns:a16="http://schemas.microsoft.com/office/drawing/2014/main" id="{47F86487-02D9-A95B-850E-594AFD2426A7}"/>
              </a:ext>
            </a:extLst>
          </p:cNvPr>
          <p:cNvSpPr txBox="1"/>
          <p:nvPr/>
        </p:nvSpPr>
        <p:spPr>
          <a:xfrm>
            <a:off x="5558929" y="3715298"/>
            <a:ext cx="1819713" cy="603547"/>
          </a:xfrm>
          <a:prstGeom prst="rect">
            <a:avLst/>
          </a:prstGeom>
        </p:spPr>
        <p:txBody>
          <a:bodyPr lIns="0" tIns="0" rIns="0" bIns="0" rtlCol="0" anchor="t">
            <a:noAutofit/>
          </a:bodyPr>
          <a:lstStyle/>
          <a:p>
            <a:pPr algn="ctr" defTabSz="609661">
              <a:lnSpc>
                <a:spcPts val="2297"/>
              </a:lnSpc>
              <a:defRPr/>
            </a:pPr>
            <a:r>
              <a:rPr lang="en-US" b="1" spc="-51" dirty="0">
                <a:solidFill>
                  <a:srgbClr val="000000"/>
                </a:solidFill>
                <a:latin typeface="Roboto Bold"/>
              </a:rPr>
              <a:t>Israel Persecuted </a:t>
            </a:r>
            <a:r>
              <a:rPr lang="en-US" spc="-51" dirty="0">
                <a:solidFill>
                  <a:srgbClr val="000000"/>
                </a:solidFill>
                <a:latin typeface="Roboto Bold"/>
              </a:rPr>
              <a:t>for 3 ½ years</a:t>
            </a:r>
          </a:p>
        </p:txBody>
      </p:sp>
      <p:sp>
        <p:nvSpPr>
          <p:cNvPr id="37" name="TextBox 21">
            <a:extLst>
              <a:ext uri="{FF2B5EF4-FFF2-40B4-BE49-F238E27FC236}">
                <a16:creationId xmlns:a16="http://schemas.microsoft.com/office/drawing/2014/main" id="{35B40883-B05F-13D3-715E-586CAE0A0434}"/>
              </a:ext>
            </a:extLst>
          </p:cNvPr>
          <p:cNvSpPr txBox="1"/>
          <p:nvPr/>
        </p:nvSpPr>
        <p:spPr>
          <a:xfrm>
            <a:off x="3745468" y="3702627"/>
            <a:ext cx="1689547" cy="522199"/>
          </a:xfrm>
          <a:prstGeom prst="rect">
            <a:avLst/>
          </a:prstGeom>
        </p:spPr>
        <p:txBody>
          <a:bodyPr lIns="0" tIns="0" rIns="0" bIns="0" rtlCol="0" anchor="t">
            <a:noAutofit/>
          </a:bodyPr>
          <a:lstStyle/>
          <a:p>
            <a:pPr algn="ctr" defTabSz="609661">
              <a:lnSpc>
                <a:spcPts val="2297"/>
              </a:lnSpc>
              <a:defRPr/>
            </a:pPr>
            <a:r>
              <a:rPr lang="en-US" sz="1853" b="1" dirty="0">
                <a:solidFill>
                  <a:srgbClr val="000000"/>
                </a:solidFill>
                <a:latin typeface="Roboto Bold"/>
              </a:rPr>
              <a:t>Israel Protected </a:t>
            </a:r>
            <a:r>
              <a:rPr lang="en-US" sz="1853" dirty="0">
                <a:solidFill>
                  <a:srgbClr val="000000"/>
                </a:solidFill>
                <a:latin typeface="Roboto Bold"/>
              </a:rPr>
              <a:t>for 3 ½ years</a:t>
            </a:r>
          </a:p>
        </p:txBody>
      </p:sp>
      <p:sp>
        <p:nvSpPr>
          <p:cNvPr id="21" name="TextBox 13">
            <a:extLst>
              <a:ext uri="{FF2B5EF4-FFF2-40B4-BE49-F238E27FC236}">
                <a16:creationId xmlns:a16="http://schemas.microsoft.com/office/drawing/2014/main" id="{C89C41B5-7DCF-A590-8F46-F36D0DB36F6C}"/>
              </a:ext>
            </a:extLst>
          </p:cNvPr>
          <p:cNvSpPr txBox="1"/>
          <p:nvPr/>
        </p:nvSpPr>
        <p:spPr>
          <a:xfrm>
            <a:off x="9257710" y="2220428"/>
            <a:ext cx="2165790" cy="689664"/>
          </a:xfrm>
          <a:prstGeom prst="rect">
            <a:avLst/>
          </a:prstGeom>
        </p:spPr>
        <p:txBody>
          <a:bodyPr lIns="0" tIns="0" rIns="0" bIns="0" rtlCol="0" anchor="t">
            <a:noAutofit/>
          </a:bodyPr>
          <a:lstStyle/>
          <a:p>
            <a:pPr algn="ctr" defTabSz="914445">
              <a:defRPr/>
            </a:pPr>
            <a:r>
              <a:rPr lang="en-US" sz="2160" b="1" dirty="0">
                <a:solidFill>
                  <a:srgbClr val="000000"/>
                </a:solidFill>
                <a:latin typeface="Roboto Bold"/>
              </a:rPr>
              <a:t>GREAT WHITE THRONE</a:t>
            </a:r>
          </a:p>
        </p:txBody>
      </p:sp>
      <p:sp>
        <p:nvSpPr>
          <p:cNvPr id="22" name="TextBox 14">
            <a:extLst>
              <a:ext uri="{FF2B5EF4-FFF2-40B4-BE49-F238E27FC236}">
                <a16:creationId xmlns:a16="http://schemas.microsoft.com/office/drawing/2014/main" id="{5DE93E1D-D8E0-F736-6E21-CBF1E637613A}"/>
              </a:ext>
            </a:extLst>
          </p:cNvPr>
          <p:cNvSpPr txBox="1"/>
          <p:nvPr/>
        </p:nvSpPr>
        <p:spPr>
          <a:xfrm>
            <a:off x="9404074" y="2807361"/>
            <a:ext cx="1873063" cy="451854"/>
          </a:xfrm>
          <a:prstGeom prst="rect">
            <a:avLst/>
          </a:prstGeom>
        </p:spPr>
        <p:txBody>
          <a:bodyPr wrap="square" lIns="0" tIns="0" rIns="0" bIns="0" rtlCol="0" anchor="t">
            <a:noAutofit/>
          </a:bodyPr>
          <a:lstStyle/>
          <a:p>
            <a:pPr algn="ctr" defTabSz="914445">
              <a:lnSpc>
                <a:spcPts val="3737"/>
              </a:lnSpc>
              <a:defRPr/>
            </a:pPr>
            <a:r>
              <a:rPr lang="en-US" b="1" dirty="0">
                <a:solidFill>
                  <a:srgbClr val="25679D"/>
                </a:solidFill>
                <a:latin typeface="Cambria Math" panose="02040503050406030204" pitchFamily="18" charset="0"/>
                <a:ea typeface="Cambria Math" panose="02040503050406030204" pitchFamily="18" charset="0"/>
              </a:rPr>
              <a:t>Rev. 20:11-15</a:t>
            </a:r>
          </a:p>
        </p:txBody>
      </p:sp>
    </p:spTree>
    <p:extLst>
      <p:ext uri="{BB962C8B-B14F-4D97-AF65-F5344CB8AC3E}">
        <p14:creationId xmlns:p14="http://schemas.microsoft.com/office/powerpoint/2010/main" val="245290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down)">
                                      <p:cBhvr>
                                        <p:cTn id="11" dur="500"/>
                                        <p:tgtEl>
                                          <p:spTgt spid="4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5AB2FF">
            <a:alpha val="37165"/>
          </a:srgbClr>
        </a:solidFill>
        <a:effectLst/>
      </p:bgPr>
    </p:bg>
    <p:spTree>
      <p:nvGrpSpPr>
        <p:cNvPr id="1" name=""/>
        <p:cNvGrpSpPr/>
        <p:nvPr/>
      </p:nvGrpSpPr>
      <p:grpSpPr>
        <a:xfrm>
          <a:off x="0" y="0"/>
          <a:ext cx="0" cy="0"/>
          <a:chOff x="0" y="0"/>
          <a:chExt cx="0" cy="0"/>
        </a:xfrm>
      </p:grpSpPr>
      <p:sp>
        <p:nvSpPr>
          <p:cNvPr id="21" name="Double Bracket 20">
            <a:extLst>
              <a:ext uri="{FF2B5EF4-FFF2-40B4-BE49-F238E27FC236}">
                <a16:creationId xmlns:a16="http://schemas.microsoft.com/office/drawing/2014/main" id="{0697021A-9B53-9315-248D-0754F03A195A}"/>
              </a:ext>
            </a:extLst>
          </p:cNvPr>
          <p:cNvSpPr/>
          <p:nvPr/>
        </p:nvSpPr>
        <p:spPr>
          <a:xfrm>
            <a:off x="8610000" y="2112487"/>
            <a:ext cx="1865309" cy="4650303"/>
          </a:xfrm>
          <a:prstGeom prst="bracketPair">
            <a:avLst/>
          </a:prstGeom>
          <a:solidFill>
            <a:schemeClr val="tx1">
              <a:alpha val="67396"/>
            </a:schemeClr>
          </a:solidFill>
          <a:ln w="69850">
            <a:solidFill>
              <a:srgbClr val="09173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630">
              <a:defRPr/>
            </a:pPr>
            <a:endParaRPr lang="en-US" sz="1200">
              <a:solidFill>
                <a:srgbClr val="FFFFFF"/>
              </a:solidFill>
              <a:latin typeface="Comic Sans MS"/>
              <a:ea typeface="ＭＳ Ｐゴシック"/>
              <a:cs typeface="Arial"/>
            </a:endParaRPr>
          </a:p>
        </p:txBody>
      </p:sp>
      <p:sp>
        <p:nvSpPr>
          <p:cNvPr id="3" name="Rectangle 2">
            <a:extLst>
              <a:ext uri="{FF2B5EF4-FFF2-40B4-BE49-F238E27FC236}">
                <a16:creationId xmlns:a16="http://schemas.microsoft.com/office/drawing/2014/main" id="{4B41ADB9-B072-2BC1-52DB-01AB0B77EDF1}"/>
              </a:ext>
            </a:extLst>
          </p:cNvPr>
          <p:cNvSpPr/>
          <p:nvPr/>
        </p:nvSpPr>
        <p:spPr>
          <a:xfrm>
            <a:off x="1" y="0"/>
            <a:ext cx="12192000" cy="1066800"/>
          </a:xfrm>
          <a:prstGeom prst="rect">
            <a:avLst/>
          </a:prstGeom>
          <a:solidFill>
            <a:srgbClr val="0917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630">
              <a:defRPr/>
            </a:pPr>
            <a:endParaRPr lang="en-US" sz="1200">
              <a:solidFill>
                <a:srgbClr val="442433"/>
              </a:solidFill>
              <a:latin typeface="Comic Sans MS"/>
              <a:ea typeface="ＭＳ Ｐゴシック"/>
              <a:cs typeface="Arial"/>
            </a:endParaRPr>
          </a:p>
        </p:txBody>
      </p:sp>
      <p:sp>
        <p:nvSpPr>
          <p:cNvPr id="5123" name="Rectangle 3"/>
          <p:cNvSpPr>
            <a:spLocks noGrp="1" noChangeArrowheads="1"/>
          </p:cNvSpPr>
          <p:nvPr>
            <p:ph type="title"/>
          </p:nvPr>
        </p:nvSpPr>
        <p:spPr>
          <a:xfrm>
            <a:off x="1828800" y="127000"/>
            <a:ext cx="8534400" cy="838200"/>
          </a:xfrm>
        </p:spPr>
        <p:txBody>
          <a:bodyPr/>
          <a:lstStyle/>
          <a:p>
            <a:pPr eaLnBrk="1" hangingPunct="1">
              <a:defRPr/>
            </a:pPr>
            <a:r>
              <a:rPr lang="en-US" altLang="en-US" dirty="0">
                <a:solidFill>
                  <a:schemeClr val="tx1"/>
                </a:solidFill>
                <a:effectLst/>
                <a:latin typeface="Arial Narrow" panose="020B0604020202020204" pitchFamily="34" charset="0"/>
                <a:ea typeface="Arial" charset="0"/>
                <a:cs typeface="Arial Narrow" panose="020B0604020202020204" pitchFamily="34" charset="0"/>
              </a:rPr>
              <a:t>God’</a:t>
            </a:r>
            <a:r>
              <a:rPr lang="en-US" altLang="ja-JP" dirty="0">
                <a:solidFill>
                  <a:schemeClr val="tx1"/>
                </a:solidFill>
                <a:effectLst/>
                <a:latin typeface="Arial Narrow" panose="020B0604020202020204" pitchFamily="34" charset="0"/>
                <a:ea typeface="Arial" charset="0"/>
                <a:cs typeface="Arial Narrow" panose="020B0604020202020204" pitchFamily="34" charset="0"/>
              </a:rPr>
              <a:t>s Plan of the Ages</a:t>
            </a:r>
            <a:endParaRPr lang="en-US" altLang="en-US" dirty="0">
              <a:solidFill>
                <a:schemeClr val="tx1"/>
              </a:solidFill>
              <a:effectLst/>
              <a:latin typeface="Arial Narrow" panose="020B0604020202020204" pitchFamily="34" charset="0"/>
              <a:ea typeface="Arial" charset="0"/>
              <a:cs typeface="Arial Narrow" panose="020B0604020202020204" pitchFamily="34" charset="0"/>
            </a:endParaRPr>
          </a:p>
        </p:txBody>
      </p:sp>
      <p:sp>
        <p:nvSpPr>
          <p:cNvPr id="25604" name="Line 4"/>
          <p:cNvSpPr>
            <a:spLocks noChangeShapeType="1"/>
          </p:cNvSpPr>
          <p:nvPr/>
        </p:nvSpPr>
        <p:spPr bwMode="auto">
          <a:xfrm flipV="1">
            <a:off x="135467" y="5308601"/>
            <a:ext cx="11887200" cy="1587"/>
          </a:xfrm>
          <a:prstGeom prst="line">
            <a:avLst/>
          </a:prstGeom>
          <a:noFill/>
          <a:ln w="63500">
            <a:solidFill>
              <a:srgbClr val="091739"/>
            </a:solidFill>
            <a:round/>
            <a:headEnd/>
            <a:tailEnd type="triangle" w="med" len="med"/>
          </a:ln>
          <a:extLst>
            <a:ext uri="{909E8E84-426E-40DD-AFC4-6F175D3DCCD1}">
              <a14:hiddenFill xmlns:a14="http://schemas.microsoft.com/office/drawing/2010/main">
                <a:noFill/>
              </a14:hiddenFill>
            </a:ext>
          </a:extLst>
        </p:spPr>
        <p:txBody>
          <a:bodyPr/>
          <a:lstStyle/>
          <a:p>
            <a:pPr defTabSz="914423" eaLnBrk="0" fontAlgn="base" hangingPunct="0">
              <a:spcBef>
                <a:spcPct val="0"/>
              </a:spcBef>
              <a:spcAft>
                <a:spcPct val="0"/>
              </a:spcAft>
              <a:defRPr/>
            </a:pPr>
            <a:endParaRPr lang="en-US">
              <a:solidFill>
                <a:srgbClr val="FFFFFF"/>
              </a:solidFill>
              <a:latin typeface="Arial" charset="0"/>
              <a:ea typeface="ＭＳ Ｐゴシック"/>
              <a:cs typeface="Arial"/>
            </a:endParaRPr>
          </a:p>
        </p:txBody>
      </p:sp>
      <p:sp>
        <p:nvSpPr>
          <p:cNvPr id="5125" name="Text Box 5"/>
          <p:cNvSpPr txBox="1">
            <a:spLocks noChangeArrowheads="1"/>
          </p:cNvSpPr>
          <p:nvPr/>
        </p:nvSpPr>
        <p:spPr bwMode="auto">
          <a:xfrm>
            <a:off x="69689" y="3443287"/>
            <a:ext cx="1701461" cy="189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spcBef>
                <a:spcPct val="20000"/>
              </a:spcBef>
              <a:buChar char="•"/>
              <a:defRPr sz="4000" b="1">
                <a:solidFill>
                  <a:srgbClr val="FFCCFF"/>
                </a:solidFill>
                <a:latin typeface="Comic Sans MS" charset="0"/>
                <a:ea typeface="ＭＳ Ｐゴシック" charset="-128"/>
                <a:cs typeface="Arial" charset="0"/>
              </a:defRPr>
            </a:lvl1pPr>
            <a:lvl2pPr marL="742950" indent="-285750">
              <a:spcBef>
                <a:spcPct val="20000"/>
              </a:spcBef>
              <a:buChar char="–"/>
              <a:defRPr sz="3600" b="1">
                <a:solidFill>
                  <a:srgbClr val="FFCCFF"/>
                </a:solidFill>
                <a:latin typeface="Comic Sans MS" charset="0"/>
                <a:ea typeface="Arial" charset="0"/>
                <a:cs typeface="Arial" charset="0"/>
              </a:defRPr>
            </a:lvl2pPr>
            <a:lvl3pPr marL="1143000" indent="-228600">
              <a:spcBef>
                <a:spcPct val="20000"/>
              </a:spcBef>
              <a:buChar char="•"/>
              <a:defRPr sz="2400" b="1">
                <a:solidFill>
                  <a:srgbClr val="FFCCFF"/>
                </a:solidFill>
                <a:latin typeface="Comic Sans MS" charset="0"/>
                <a:ea typeface="Arial" charset="0"/>
                <a:cs typeface="Arial" charset="0"/>
              </a:defRPr>
            </a:lvl3pPr>
            <a:lvl4pPr marL="1600200" indent="-228600">
              <a:spcBef>
                <a:spcPct val="20000"/>
              </a:spcBef>
              <a:buChar char="–"/>
              <a:defRPr sz="2000" b="1">
                <a:solidFill>
                  <a:srgbClr val="FFCCFF"/>
                </a:solidFill>
                <a:latin typeface="Comic Sans MS" charset="0"/>
                <a:ea typeface="Arial" charset="0"/>
                <a:cs typeface="Arial" charset="0"/>
              </a:defRPr>
            </a:lvl4pPr>
            <a:lvl5pPr marL="2057400" indent="-228600">
              <a:spcBef>
                <a:spcPct val="20000"/>
              </a:spcBef>
              <a:buChar char="»"/>
              <a:defRPr sz="2000" b="1">
                <a:solidFill>
                  <a:srgbClr val="FFCCFF"/>
                </a:solidFill>
                <a:latin typeface="Comic Sans MS" charset="0"/>
                <a:ea typeface="Arial" charset="0"/>
                <a:cs typeface="Arial" charset="0"/>
              </a:defRPr>
            </a:lvl5pPr>
            <a:lvl6pPr marL="2514600" indent="-228600" eaLnBrk="0" fontAlgn="base" hangingPunct="0">
              <a:spcBef>
                <a:spcPct val="20000"/>
              </a:spcBef>
              <a:spcAft>
                <a:spcPct val="0"/>
              </a:spcAft>
              <a:buChar char="»"/>
              <a:defRPr sz="2000" b="1">
                <a:solidFill>
                  <a:srgbClr val="FFCCFF"/>
                </a:solidFill>
                <a:latin typeface="Comic Sans MS" charset="0"/>
                <a:ea typeface="Arial" charset="0"/>
                <a:cs typeface="Arial" charset="0"/>
              </a:defRPr>
            </a:lvl6pPr>
            <a:lvl7pPr marL="2971800" indent="-228600" eaLnBrk="0" fontAlgn="base" hangingPunct="0">
              <a:spcBef>
                <a:spcPct val="20000"/>
              </a:spcBef>
              <a:spcAft>
                <a:spcPct val="0"/>
              </a:spcAft>
              <a:buChar char="»"/>
              <a:defRPr sz="2000" b="1">
                <a:solidFill>
                  <a:srgbClr val="FFCCFF"/>
                </a:solidFill>
                <a:latin typeface="Comic Sans MS" charset="0"/>
                <a:ea typeface="Arial" charset="0"/>
                <a:cs typeface="Arial" charset="0"/>
              </a:defRPr>
            </a:lvl7pPr>
            <a:lvl8pPr marL="3429000" indent="-228600" eaLnBrk="0" fontAlgn="base" hangingPunct="0">
              <a:spcBef>
                <a:spcPct val="20000"/>
              </a:spcBef>
              <a:spcAft>
                <a:spcPct val="0"/>
              </a:spcAft>
              <a:buChar char="»"/>
              <a:defRPr sz="2000" b="1">
                <a:solidFill>
                  <a:srgbClr val="FFCCFF"/>
                </a:solidFill>
                <a:latin typeface="Comic Sans MS" charset="0"/>
                <a:ea typeface="Arial" charset="0"/>
                <a:cs typeface="Arial" charset="0"/>
              </a:defRPr>
            </a:lvl8pPr>
            <a:lvl9pPr marL="3886200" indent="-228600" eaLnBrk="0" fontAlgn="base" hangingPunct="0">
              <a:spcBef>
                <a:spcPct val="20000"/>
              </a:spcBef>
              <a:spcAft>
                <a:spcPct val="0"/>
              </a:spcAft>
              <a:buChar char="»"/>
              <a:defRPr sz="2000" b="1">
                <a:solidFill>
                  <a:srgbClr val="FFCCFF"/>
                </a:solidFill>
                <a:latin typeface="Comic Sans MS" charset="0"/>
                <a:ea typeface="Arial" charset="0"/>
                <a:cs typeface="Arial" charset="0"/>
              </a:defRPr>
            </a:lvl9pPr>
          </a:lstStyle>
          <a:p>
            <a:pPr algn="ctr" defTabSz="914423" fontAlgn="base">
              <a:spcBef>
                <a:spcPct val="0"/>
              </a:spcBef>
              <a:spcAft>
                <a:spcPct val="0"/>
              </a:spcAft>
              <a:buNone/>
              <a:defRPr/>
            </a:pPr>
            <a:r>
              <a:rPr lang="en-US" altLang="en-US" sz="2400" dirty="0">
                <a:solidFill>
                  <a:srgbClr val="385BAC"/>
                </a:solidFill>
                <a:latin typeface="Arial" charset="0"/>
              </a:rPr>
              <a:t>Garden </a:t>
            </a:r>
            <a:br>
              <a:rPr lang="en-US" altLang="en-US" sz="2400" dirty="0">
                <a:solidFill>
                  <a:srgbClr val="385BAC"/>
                </a:solidFill>
                <a:latin typeface="Arial" charset="0"/>
              </a:rPr>
            </a:br>
            <a:r>
              <a:rPr lang="en-US" altLang="en-US" sz="2400" dirty="0">
                <a:solidFill>
                  <a:srgbClr val="385BAC"/>
                </a:solidFill>
                <a:latin typeface="Arial" charset="0"/>
              </a:rPr>
              <a:t>of Eden</a:t>
            </a:r>
            <a:br>
              <a:rPr lang="en-US" altLang="en-US" sz="2000" dirty="0">
                <a:solidFill>
                  <a:srgbClr val="385BAC"/>
                </a:solidFill>
                <a:latin typeface="Arial" charset="0"/>
              </a:rPr>
            </a:br>
            <a:r>
              <a:rPr lang="en-US" altLang="en-US" sz="2200" dirty="0">
                <a:solidFill>
                  <a:srgbClr val="385BAC"/>
                </a:solidFill>
                <a:latin typeface="Arial" charset="0"/>
              </a:rPr>
              <a:t>Innocence</a:t>
            </a:r>
            <a:br>
              <a:rPr lang="en-US" altLang="en-US" sz="2000" dirty="0">
                <a:solidFill>
                  <a:srgbClr val="385BAC"/>
                </a:solidFill>
                <a:latin typeface="Arial" charset="0"/>
              </a:rPr>
            </a:br>
            <a:r>
              <a:rPr lang="en-US" altLang="en-US" sz="2000" dirty="0">
                <a:solidFill>
                  <a:srgbClr val="385BAC"/>
                </a:solidFill>
                <a:latin typeface="Arial" charset="0"/>
              </a:rPr>
              <a:t>(Adam &amp; Eve)</a:t>
            </a:r>
          </a:p>
        </p:txBody>
      </p:sp>
      <p:sp>
        <p:nvSpPr>
          <p:cNvPr id="5126" name="Text Box 6"/>
          <p:cNvSpPr txBox="1">
            <a:spLocks noChangeArrowheads="1"/>
          </p:cNvSpPr>
          <p:nvPr/>
        </p:nvSpPr>
        <p:spPr bwMode="auto">
          <a:xfrm>
            <a:off x="203200" y="5430254"/>
            <a:ext cx="1368427"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2000" b="1" dirty="0">
                <a:solidFill>
                  <a:srgbClr val="385BAC"/>
                </a:solidFill>
                <a:cs typeface="Arial"/>
              </a:rPr>
              <a:t>Genesis </a:t>
            </a:r>
            <a:br>
              <a:rPr lang="en-US" altLang="en-US" sz="2000" b="1" dirty="0">
                <a:solidFill>
                  <a:srgbClr val="385BAC"/>
                </a:solidFill>
                <a:cs typeface="Arial"/>
              </a:rPr>
            </a:br>
            <a:r>
              <a:rPr lang="en-US" altLang="en-US" sz="2000" b="1" dirty="0">
                <a:solidFill>
                  <a:srgbClr val="385BAC"/>
                </a:solidFill>
                <a:cs typeface="Arial"/>
              </a:rPr>
              <a:t>1:28-3:6</a:t>
            </a:r>
          </a:p>
        </p:txBody>
      </p:sp>
      <p:sp>
        <p:nvSpPr>
          <p:cNvPr id="5127" name="Line 7"/>
          <p:cNvSpPr>
            <a:spLocks noChangeShapeType="1"/>
          </p:cNvSpPr>
          <p:nvPr/>
        </p:nvSpPr>
        <p:spPr bwMode="auto">
          <a:xfrm flipH="1" flipV="1">
            <a:off x="1724027" y="2643186"/>
            <a:ext cx="11613" cy="2652713"/>
          </a:xfrm>
          <a:prstGeom prst="line">
            <a:avLst/>
          </a:prstGeom>
          <a:noFill/>
          <a:ln w="69850">
            <a:solidFill>
              <a:srgbClr val="0082C7"/>
            </a:solidFill>
            <a:round/>
            <a:headEnd/>
            <a:tailEnd/>
          </a:ln>
          <a:extLst>
            <a:ext uri="{909E8E84-426E-40DD-AFC4-6F175D3DCCD1}">
              <a14:hiddenFill xmlns:a14="http://schemas.microsoft.com/office/drawing/2010/main">
                <a:noFill/>
              </a14:hiddenFill>
            </a:ext>
          </a:extLst>
        </p:spPr>
        <p:txBody>
          <a:bodyPr/>
          <a:lstStyle/>
          <a:p>
            <a:pPr defTabSz="914423" eaLnBrk="0" fontAlgn="base" hangingPunct="0">
              <a:spcBef>
                <a:spcPct val="0"/>
              </a:spcBef>
              <a:spcAft>
                <a:spcPct val="0"/>
              </a:spcAft>
              <a:defRPr/>
            </a:pPr>
            <a:endParaRPr lang="en-US">
              <a:solidFill>
                <a:srgbClr val="FFFFFF"/>
              </a:solidFill>
              <a:latin typeface="Arial" charset="0"/>
              <a:ea typeface="ＭＳ Ｐゴシック"/>
              <a:cs typeface="Arial"/>
            </a:endParaRPr>
          </a:p>
        </p:txBody>
      </p:sp>
      <p:sp>
        <p:nvSpPr>
          <p:cNvPr id="5128" name="Text Box 8"/>
          <p:cNvSpPr txBox="1">
            <a:spLocks noChangeArrowheads="1"/>
          </p:cNvSpPr>
          <p:nvPr/>
        </p:nvSpPr>
        <p:spPr bwMode="auto">
          <a:xfrm>
            <a:off x="1650752" y="3443289"/>
            <a:ext cx="2088863" cy="1790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spcBef>
                <a:spcPct val="20000"/>
              </a:spcBef>
              <a:buChar char="•"/>
              <a:defRPr sz="4000" b="1">
                <a:solidFill>
                  <a:srgbClr val="FFCCFF"/>
                </a:solidFill>
                <a:latin typeface="Comic Sans MS" charset="0"/>
                <a:ea typeface="ＭＳ Ｐゴシック" charset="-128"/>
                <a:cs typeface="Arial" charset="0"/>
              </a:defRPr>
            </a:lvl1pPr>
            <a:lvl2pPr marL="742950" indent="-285750">
              <a:spcBef>
                <a:spcPct val="20000"/>
              </a:spcBef>
              <a:buChar char="–"/>
              <a:defRPr sz="3600" b="1">
                <a:solidFill>
                  <a:srgbClr val="FFCCFF"/>
                </a:solidFill>
                <a:latin typeface="Comic Sans MS" charset="0"/>
                <a:ea typeface="Arial" charset="0"/>
                <a:cs typeface="Arial" charset="0"/>
              </a:defRPr>
            </a:lvl2pPr>
            <a:lvl3pPr marL="1143000" indent="-228600">
              <a:spcBef>
                <a:spcPct val="20000"/>
              </a:spcBef>
              <a:buChar char="•"/>
              <a:defRPr sz="2400" b="1">
                <a:solidFill>
                  <a:srgbClr val="FFCCFF"/>
                </a:solidFill>
                <a:latin typeface="Comic Sans MS" charset="0"/>
                <a:ea typeface="Arial" charset="0"/>
                <a:cs typeface="Arial" charset="0"/>
              </a:defRPr>
            </a:lvl3pPr>
            <a:lvl4pPr marL="1600200" indent="-228600">
              <a:spcBef>
                <a:spcPct val="20000"/>
              </a:spcBef>
              <a:buChar char="–"/>
              <a:defRPr sz="2000" b="1">
                <a:solidFill>
                  <a:srgbClr val="FFCCFF"/>
                </a:solidFill>
                <a:latin typeface="Comic Sans MS" charset="0"/>
                <a:ea typeface="Arial" charset="0"/>
                <a:cs typeface="Arial" charset="0"/>
              </a:defRPr>
            </a:lvl4pPr>
            <a:lvl5pPr marL="2057400" indent="-228600">
              <a:spcBef>
                <a:spcPct val="20000"/>
              </a:spcBef>
              <a:buChar char="»"/>
              <a:defRPr sz="2000" b="1">
                <a:solidFill>
                  <a:srgbClr val="FFCCFF"/>
                </a:solidFill>
                <a:latin typeface="Comic Sans MS" charset="0"/>
                <a:ea typeface="Arial" charset="0"/>
                <a:cs typeface="Arial" charset="0"/>
              </a:defRPr>
            </a:lvl5pPr>
            <a:lvl6pPr marL="2514600" indent="-228600" eaLnBrk="0" fontAlgn="base" hangingPunct="0">
              <a:spcBef>
                <a:spcPct val="20000"/>
              </a:spcBef>
              <a:spcAft>
                <a:spcPct val="0"/>
              </a:spcAft>
              <a:buChar char="»"/>
              <a:defRPr sz="2000" b="1">
                <a:solidFill>
                  <a:srgbClr val="FFCCFF"/>
                </a:solidFill>
                <a:latin typeface="Comic Sans MS" charset="0"/>
                <a:ea typeface="Arial" charset="0"/>
                <a:cs typeface="Arial" charset="0"/>
              </a:defRPr>
            </a:lvl6pPr>
            <a:lvl7pPr marL="2971800" indent="-228600" eaLnBrk="0" fontAlgn="base" hangingPunct="0">
              <a:spcBef>
                <a:spcPct val="20000"/>
              </a:spcBef>
              <a:spcAft>
                <a:spcPct val="0"/>
              </a:spcAft>
              <a:buChar char="»"/>
              <a:defRPr sz="2000" b="1">
                <a:solidFill>
                  <a:srgbClr val="FFCCFF"/>
                </a:solidFill>
                <a:latin typeface="Comic Sans MS" charset="0"/>
                <a:ea typeface="Arial" charset="0"/>
                <a:cs typeface="Arial" charset="0"/>
              </a:defRPr>
            </a:lvl7pPr>
            <a:lvl8pPr marL="3429000" indent="-228600" eaLnBrk="0" fontAlgn="base" hangingPunct="0">
              <a:spcBef>
                <a:spcPct val="20000"/>
              </a:spcBef>
              <a:spcAft>
                <a:spcPct val="0"/>
              </a:spcAft>
              <a:buChar char="»"/>
              <a:defRPr sz="2000" b="1">
                <a:solidFill>
                  <a:srgbClr val="FFCCFF"/>
                </a:solidFill>
                <a:latin typeface="Comic Sans MS" charset="0"/>
                <a:ea typeface="Arial" charset="0"/>
                <a:cs typeface="Arial" charset="0"/>
              </a:defRPr>
            </a:lvl8pPr>
            <a:lvl9pPr marL="3886200" indent="-228600" eaLnBrk="0" fontAlgn="base" hangingPunct="0">
              <a:spcBef>
                <a:spcPct val="20000"/>
              </a:spcBef>
              <a:spcAft>
                <a:spcPct val="0"/>
              </a:spcAft>
              <a:buChar char="»"/>
              <a:defRPr sz="2000" b="1">
                <a:solidFill>
                  <a:srgbClr val="FFCCFF"/>
                </a:solidFill>
                <a:latin typeface="Comic Sans MS" charset="0"/>
                <a:ea typeface="Arial" charset="0"/>
                <a:cs typeface="Arial" charset="0"/>
              </a:defRPr>
            </a:lvl9pPr>
          </a:lstStyle>
          <a:p>
            <a:pPr algn="ctr" defTabSz="914423" fontAlgn="base">
              <a:spcBef>
                <a:spcPct val="0"/>
              </a:spcBef>
              <a:spcAft>
                <a:spcPct val="0"/>
              </a:spcAft>
              <a:buNone/>
              <a:defRPr/>
            </a:pPr>
            <a:r>
              <a:rPr lang="en-US" altLang="en-US" sz="2400" dirty="0">
                <a:solidFill>
                  <a:srgbClr val="385BAC"/>
                </a:solidFill>
                <a:latin typeface="Arial" charset="0"/>
              </a:rPr>
              <a:t>Conscience</a:t>
            </a:r>
            <a:br>
              <a:rPr lang="en-US" altLang="en-US" sz="2200" dirty="0">
                <a:solidFill>
                  <a:srgbClr val="385BAC"/>
                </a:solidFill>
                <a:latin typeface="Arial" charset="0"/>
              </a:rPr>
            </a:br>
            <a:r>
              <a:rPr lang="en-US" altLang="en-US" sz="2200" dirty="0">
                <a:solidFill>
                  <a:srgbClr val="385BAC"/>
                </a:solidFill>
                <a:latin typeface="Arial" charset="0"/>
              </a:rPr>
              <a:t>(Adam &amp; </a:t>
            </a:r>
            <a:br>
              <a:rPr lang="en-US" altLang="en-US" sz="2200" dirty="0">
                <a:solidFill>
                  <a:srgbClr val="385BAC"/>
                </a:solidFill>
                <a:latin typeface="Arial" charset="0"/>
              </a:rPr>
            </a:br>
            <a:r>
              <a:rPr lang="en-US" altLang="en-US" sz="2200" dirty="0">
                <a:solidFill>
                  <a:srgbClr val="385BAC"/>
                </a:solidFill>
                <a:latin typeface="Arial" charset="0"/>
              </a:rPr>
              <a:t>Eve’</a:t>
            </a:r>
            <a:r>
              <a:rPr lang="en-US" altLang="ja-JP" sz="2200" dirty="0">
                <a:solidFill>
                  <a:srgbClr val="385BAC"/>
                </a:solidFill>
                <a:latin typeface="Arial" charset="0"/>
              </a:rPr>
              <a:t>s </a:t>
            </a:r>
            <a:br>
              <a:rPr lang="en-US" altLang="ja-JP" sz="2200" dirty="0">
                <a:solidFill>
                  <a:srgbClr val="385BAC"/>
                </a:solidFill>
                <a:latin typeface="Arial" charset="0"/>
              </a:rPr>
            </a:br>
            <a:r>
              <a:rPr lang="en-US" altLang="ja-JP" sz="2200" dirty="0">
                <a:solidFill>
                  <a:srgbClr val="385BAC"/>
                </a:solidFill>
                <a:latin typeface="Arial" charset="0"/>
              </a:rPr>
              <a:t>Family)</a:t>
            </a:r>
            <a:endParaRPr lang="en-US" altLang="en-US" sz="2200" dirty="0">
              <a:solidFill>
                <a:srgbClr val="385BAC"/>
              </a:solidFill>
              <a:latin typeface="Arial" charset="0"/>
            </a:endParaRPr>
          </a:p>
        </p:txBody>
      </p:sp>
      <p:sp>
        <p:nvSpPr>
          <p:cNvPr id="5129" name="Text Box 9"/>
          <p:cNvSpPr txBox="1">
            <a:spLocks noChangeArrowheads="1"/>
          </p:cNvSpPr>
          <p:nvPr/>
        </p:nvSpPr>
        <p:spPr bwMode="auto">
          <a:xfrm>
            <a:off x="1819276" y="5469859"/>
            <a:ext cx="1738479" cy="80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2200" b="1" dirty="0">
                <a:solidFill>
                  <a:srgbClr val="385BAC"/>
                </a:solidFill>
                <a:cs typeface="Arial"/>
              </a:rPr>
              <a:t>Genesis </a:t>
            </a:r>
            <a:br>
              <a:rPr lang="en-US" altLang="en-US" sz="2200" b="1" dirty="0">
                <a:solidFill>
                  <a:srgbClr val="385BAC"/>
                </a:solidFill>
                <a:cs typeface="Arial"/>
              </a:rPr>
            </a:br>
            <a:r>
              <a:rPr lang="en-US" altLang="en-US" sz="2200" b="1" dirty="0">
                <a:solidFill>
                  <a:srgbClr val="385BAC"/>
                </a:solidFill>
                <a:cs typeface="Arial"/>
              </a:rPr>
              <a:t>3:7-6:7</a:t>
            </a:r>
          </a:p>
        </p:txBody>
      </p:sp>
      <p:sp>
        <p:nvSpPr>
          <p:cNvPr id="5130" name="Line 10"/>
          <p:cNvSpPr>
            <a:spLocks noChangeShapeType="1"/>
          </p:cNvSpPr>
          <p:nvPr/>
        </p:nvSpPr>
        <p:spPr bwMode="auto">
          <a:xfrm flipV="1">
            <a:off x="3638551" y="2714624"/>
            <a:ext cx="0" cy="2590800"/>
          </a:xfrm>
          <a:prstGeom prst="line">
            <a:avLst/>
          </a:prstGeom>
          <a:noFill/>
          <a:ln w="69850">
            <a:solidFill>
              <a:srgbClr val="0082C7"/>
            </a:solidFill>
            <a:round/>
            <a:headEnd/>
            <a:tailEnd/>
          </a:ln>
          <a:extLst>
            <a:ext uri="{909E8E84-426E-40DD-AFC4-6F175D3DCCD1}">
              <a14:hiddenFill xmlns:a14="http://schemas.microsoft.com/office/drawing/2010/main">
                <a:noFill/>
              </a14:hiddenFill>
            </a:ext>
          </a:extLst>
        </p:spPr>
        <p:txBody>
          <a:bodyPr/>
          <a:lstStyle/>
          <a:p>
            <a:pPr defTabSz="914423" eaLnBrk="0" fontAlgn="base" hangingPunct="0">
              <a:spcBef>
                <a:spcPct val="0"/>
              </a:spcBef>
              <a:spcAft>
                <a:spcPct val="0"/>
              </a:spcAft>
              <a:defRPr/>
            </a:pPr>
            <a:endParaRPr lang="en-US">
              <a:solidFill>
                <a:srgbClr val="FFFFFF"/>
              </a:solidFill>
              <a:latin typeface="Arial" charset="0"/>
              <a:ea typeface="ＭＳ Ｐゴシック"/>
              <a:cs typeface="Arial"/>
            </a:endParaRPr>
          </a:p>
        </p:txBody>
      </p:sp>
      <p:sp>
        <p:nvSpPr>
          <p:cNvPr id="5131" name="Text Box 11"/>
          <p:cNvSpPr txBox="1">
            <a:spLocks noChangeArrowheads="1"/>
          </p:cNvSpPr>
          <p:nvPr/>
        </p:nvSpPr>
        <p:spPr bwMode="auto">
          <a:xfrm>
            <a:off x="3714753" y="3443287"/>
            <a:ext cx="1530011" cy="173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spcBef>
                <a:spcPct val="20000"/>
              </a:spcBef>
              <a:buChar char="•"/>
              <a:defRPr sz="4000" b="1">
                <a:solidFill>
                  <a:srgbClr val="FFCCFF"/>
                </a:solidFill>
                <a:latin typeface="Comic Sans MS" charset="0"/>
                <a:ea typeface="ＭＳ Ｐゴシック" charset="-128"/>
                <a:cs typeface="Arial" charset="0"/>
              </a:defRPr>
            </a:lvl1pPr>
            <a:lvl2pPr marL="742950" indent="-285750">
              <a:spcBef>
                <a:spcPct val="20000"/>
              </a:spcBef>
              <a:buChar char="–"/>
              <a:defRPr sz="3600" b="1">
                <a:solidFill>
                  <a:srgbClr val="FFCCFF"/>
                </a:solidFill>
                <a:latin typeface="Comic Sans MS" charset="0"/>
                <a:ea typeface="Arial" charset="0"/>
                <a:cs typeface="Arial" charset="0"/>
              </a:defRPr>
            </a:lvl2pPr>
            <a:lvl3pPr marL="1143000" indent="-228600">
              <a:spcBef>
                <a:spcPct val="20000"/>
              </a:spcBef>
              <a:buChar char="•"/>
              <a:defRPr sz="2400" b="1">
                <a:solidFill>
                  <a:srgbClr val="FFCCFF"/>
                </a:solidFill>
                <a:latin typeface="Comic Sans MS" charset="0"/>
                <a:ea typeface="Arial" charset="0"/>
                <a:cs typeface="Arial" charset="0"/>
              </a:defRPr>
            </a:lvl3pPr>
            <a:lvl4pPr marL="1600200" indent="-228600">
              <a:spcBef>
                <a:spcPct val="20000"/>
              </a:spcBef>
              <a:buChar char="–"/>
              <a:defRPr sz="2000" b="1">
                <a:solidFill>
                  <a:srgbClr val="FFCCFF"/>
                </a:solidFill>
                <a:latin typeface="Comic Sans MS" charset="0"/>
                <a:ea typeface="Arial" charset="0"/>
                <a:cs typeface="Arial" charset="0"/>
              </a:defRPr>
            </a:lvl4pPr>
            <a:lvl5pPr marL="2057400" indent="-228600">
              <a:spcBef>
                <a:spcPct val="20000"/>
              </a:spcBef>
              <a:buChar char="»"/>
              <a:defRPr sz="2000" b="1">
                <a:solidFill>
                  <a:srgbClr val="FFCCFF"/>
                </a:solidFill>
                <a:latin typeface="Comic Sans MS" charset="0"/>
                <a:ea typeface="Arial" charset="0"/>
                <a:cs typeface="Arial" charset="0"/>
              </a:defRPr>
            </a:lvl5pPr>
            <a:lvl6pPr marL="2514600" indent="-228600" eaLnBrk="0" fontAlgn="base" hangingPunct="0">
              <a:spcBef>
                <a:spcPct val="20000"/>
              </a:spcBef>
              <a:spcAft>
                <a:spcPct val="0"/>
              </a:spcAft>
              <a:buChar char="»"/>
              <a:defRPr sz="2000" b="1">
                <a:solidFill>
                  <a:srgbClr val="FFCCFF"/>
                </a:solidFill>
                <a:latin typeface="Comic Sans MS" charset="0"/>
                <a:ea typeface="Arial" charset="0"/>
                <a:cs typeface="Arial" charset="0"/>
              </a:defRPr>
            </a:lvl6pPr>
            <a:lvl7pPr marL="2971800" indent="-228600" eaLnBrk="0" fontAlgn="base" hangingPunct="0">
              <a:spcBef>
                <a:spcPct val="20000"/>
              </a:spcBef>
              <a:spcAft>
                <a:spcPct val="0"/>
              </a:spcAft>
              <a:buChar char="»"/>
              <a:defRPr sz="2000" b="1">
                <a:solidFill>
                  <a:srgbClr val="FFCCFF"/>
                </a:solidFill>
                <a:latin typeface="Comic Sans MS" charset="0"/>
                <a:ea typeface="Arial" charset="0"/>
                <a:cs typeface="Arial" charset="0"/>
              </a:defRPr>
            </a:lvl7pPr>
            <a:lvl8pPr marL="3429000" indent="-228600" eaLnBrk="0" fontAlgn="base" hangingPunct="0">
              <a:spcBef>
                <a:spcPct val="20000"/>
              </a:spcBef>
              <a:spcAft>
                <a:spcPct val="0"/>
              </a:spcAft>
              <a:buChar char="»"/>
              <a:defRPr sz="2000" b="1">
                <a:solidFill>
                  <a:srgbClr val="FFCCFF"/>
                </a:solidFill>
                <a:latin typeface="Comic Sans MS" charset="0"/>
                <a:ea typeface="Arial" charset="0"/>
                <a:cs typeface="Arial" charset="0"/>
              </a:defRPr>
            </a:lvl8pPr>
            <a:lvl9pPr marL="3886200" indent="-228600" eaLnBrk="0" fontAlgn="base" hangingPunct="0">
              <a:spcBef>
                <a:spcPct val="20000"/>
              </a:spcBef>
              <a:spcAft>
                <a:spcPct val="0"/>
              </a:spcAft>
              <a:buChar char="»"/>
              <a:defRPr sz="2000" b="1">
                <a:solidFill>
                  <a:srgbClr val="FFCCFF"/>
                </a:solidFill>
                <a:latin typeface="Comic Sans MS" charset="0"/>
                <a:ea typeface="Arial" charset="0"/>
                <a:cs typeface="Arial" charset="0"/>
              </a:defRPr>
            </a:lvl9pPr>
          </a:lstStyle>
          <a:p>
            <a:pPr algn="ctr" defTabSz="914423" fontAlgn="base">
              <a:spcBef>
                <a:spcPct val="0"/>
              </a:spcBef>
              <a:spcAft>
                <a:spcPct val="0"/>
              </a:spcAft>
              <a:buNone/>
              <a:defRPr/>
            </a:pPr>
            <a:r>
              <a:rPr lang="en-US" altLang="en-US" sz="2400" dirty="0">
                <a:solidFill>
                  <a:srgbClr val="385BAC"/>
                </a:solidFill>
                <a:latin typeface="Arial" charset="0"/>
              </a:rPr>
              <a:t>Human Gov’</a:t>
            </a:r>
            <a:r>
              <a:rPr lang="en-US" altLang="ja-JP" sz="2400" dirty="0">
                <a:solidFill>
                  <a:srgbClr val="385BAC"/>
                </a:solidFill>
                <a:latin typeface="Arial" charset="0"/>
              </a:rPr>
              <a:t>t</a:t>
            </a:r>
            <a:br>
              <a:rPr lang="en-US" altLang="ja-JP" sz="2400" dirty="0">
                <a:solidFill>
                  <a:srgbClr val="385BAC"/>
                </a:solidFill>
                <a:latin typeface="Arial" charset="0"/>
              </a:rPr>
            </a:br>
            <a:r>
              <a:rPr lang="en-US" altLang="ja-JP" sz="2000" dirty="0">
                <a:solidFill>
                  <a:srgbClr val="385BAC"/>
                </a:solidFill>
                <a:latin typeface="Arial" charset="0"/>
              </a:rPr>
              <a:t>(Noah)</a:t>
            </a:r>
            <a:endParaRPr lang="en-US" altLang="en-US" sz="2000" dirty="0">
              <a:solidFill>
                <a:srgbClr val="385BAC"/>
              </a:solidFill>
              <a:latin typeface="Arial" charset="0"/>
            </a:endParaRPr>
          </a:p>
        </p:txBody>
      </p:sp>
      <p:sp>
        <p:nvSpPr>
          <p:cNvPr id="5132" name="Text Box 12"/>
          <p:cNvSpPr txBox="1">
            <a:spLocks noChangeArrowheads="1"/>
          </p:cNvSpPr>
          <p:nvPr/>
        </p:nvSpPr>
        <p:spPr bwMode="auto">
          <a:xfrm>
            <a:off x="3638552" y="5480678"/>
            <a:ext cx="1618795" cy="73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2200" b="1" dirty="0">
                <a:solidFill>
                  <a:srgbClr val="385BAC"/>
                </a:solidFill>
                <a:cs typeface="Arial"/>
              </a:rPr>
              <a:t>Genesis </a:t>
            </a:r>
            <a:br>
              <a:rPr lang="en-US" altLang="en-US" sz="2200" b="1" dirty="0">
                <a:solidFill>
                  <a:srgbClr val="385BAC"/>
                </a:solidFill>
                <a:cs typeface="Arial"/>
              </a:rPr>
            </a:br>
            <a:r>
              <a:rPr lang="en-US" altLang="en-US" sz="2200" b="1" dirty="0">
                <a:solidFill>
                  <a:srgbClr val="385BAC"/>
                </a:solidFill>
                <a:cs typeface="Arial"/>
              </a:rPr>
              <a:t>9-11</a:t>
            </a:r>
          </a:p>
        </p:txBody>
      </p:sp>
      <p:sp>
        <p:nvSpPr>
          <p:cNvPr id="5133" name="Line 13"/>
          <p:cNvSpPr>
            <a:spLocks noChangeShapeType="1"/>
          </p:cNvSpPr>
          <p:nvPr/>
        </p:nvSpPr>
        <p:spPr bwMode="auto">
          <a:xfrm flipV="1">
            <a:off x="5299408" y="2714624"/>
            <a:ext cx="0" cy="2590800"/>
          </a:xfrm>
          <a:prstGeom prst="line">
            <a:avLst/>
          </a:prstGeom>
          <a:noFill/>
          <a:ln w="69850">
            <a:solidFill>
              <a:srgbClr val="0082C7"/>
            </a:solidFill>
            <a:round/>
            <a:headEnd/>
            <a:tailEnd/>
          </a:ln>
          <a:extLst>
            <a:ext uri="{909E8E84-426E-40DD-AFC4-6F175D3DCCD1}">
              <a14:hiddenFill xmlns:a14="http://schemas.microsoft.com/office/drawing/2010/main">
                <a:noFill/>
              </a14:hiddenFill>
            </a:ext>
          </a:extLst>
        </p:spPr>
        <p:txBody>
          <a:bodyPr/>
          <a:lstStyle/>
          <a:p>
            <a:pPr defTabSz="914423" eaLnBrk="0" fontAlgn="base" hangingPunct="0">
              <a:spcBef>
                <a:spcPct val="0"/>
              </a:spcBef>
              <a:spcAft>
                <a:spcPct val="0"/>
              </a:spcAft>
              <a:defRPr/>
            </a:pPr>
            <a:endParaRPr lang="en-US">
              <a:solidFill>
                <a:srgbClr val="FFFFFF"/>
              </a:solidFill>
              <a:latin typeface="Arial" charset="0"/>
              <a:ea typeface="ＭＳ Ｐゴシック"/>
              <a:cs typeface="Arial"/>
            </a:endParaRPr>
          </a:p>
        </p:txBody>
      </p:sp>
      <p:sp>
        <p:nvSpPr>
          <p:cNvPr id="5134" name="Text Box 14"/>
          <p:cNvSpPr txBox="1">
            <a:spLocks noChangeArrowheads="1"/>
          </p:cNvSpPr>
          <p:nvPr/>
        </p:nvSpPr>
        <p:spPr bwMode="auto">
          <a:xfrm>
            <a:off x="5323972" y="3398045"/>
            <a:ext cx="1521043" cy="1843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2400" b="1" dirty="0">
                <a:solidFill>
                  <a:srgbClr val="385BAC"/>
                </a:solidFill>
                <a:cs typeface="Arial"/>
              </a:rPr>
              <a:t>Promise</a:t>
            </a:r>
            <a:br>
              <a:rPr lang="en-US" altLang="en-US" sz="2000" b="1" dirty="0">
                <a:solidFill>
                  <a:srgbClr val="385BAC"/>
                </a:solidFill>
                <a:cs typeface="Arial"/>
              </a:rPr>
            </a:br>
            <a:r>
              <a:rPr lang="en-US" altLang="en-US" sz="2000" b="1" dirty="0">
                <a:solidFill>
                  <a:srgbClr val="385BAC"/>
                </a:solidFill>
                <a:cs typeface="Arial"/>
              </a:rPr>
              <a:t>(Abraham)</a:t>
            </a:r>
          </a:p>
        </p:txBody>
      </p:sp>
      <p:sp>
        <p:nvSpPr>
          <p:cNvPr id="5135" name="Text Box 15"/>
          <p:cNvSpPr txBox="1">
            <a:spLocks noChangeArrowheads="1"/>
          </p:cNvSpPr>
          <p:nvPr/>
        </p:nvSpPr>
        <p:spPr bwMode="auto">
          <a:xfrm>
            <a:off x="5161496" y="5506454"/>
            <a:ext cx="1837744" cy="64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2000" b="1" dirty="0">
                <a:solidFill>
                  <a:srgbClr val="385BAC"/>
                </a:solidFill>
                <a:cs typeface="Arial"/>
              </a:rPr>
              <a:t>Genesis 12- Exodus 19</a:t>
            </a:r>
          </a:p>
        </p:txBody>
      </p:sp>
      <p:sp>
        <p:nvSpPr>
          <p:cNvPr id="5136" name="Line 16"/>
          <p:cNvSpPr>
            <a:spLocks noChangeShapeType="1"/>
          </p:cNvSpPr>
          <p:nvPr/>
        </p:nvSpPr>
        <p:spPr bwMode="auto">
          <a:xfrm flipV="1">
            <a:off x="6905620" y="2714624"/>
            <a:ext cx="0" cy="2590800"/>
          </a:xfrm>
          <a:prstGeom prst="line">
            <a:avLst/>
          </a:prstGeom>
          <a:noFill/>
          <a:ln w="69850">
            <a:solidFill>
              <a:srgbClr val="0082C7"/>
            </a:solidFill>
            <a:round/>
            <a:headEnd/>
            <a:tailEnd/>
          </a:ln>
          <a:extLst>
            <a:ext uri="{909E8E84-426E-40DD-AFC4-6F175D3DCCD1}">
              <a14:hiddenFill xmlns:a14="http://schemas.microsoft.com/office/drawing/2010/main">
                <a:noFill/>
              </a14:hiddenFill>
            </a:ext>
          </a:extLst>
        </p:spPr>
        <p:txBody>
          <a:bodyPr/>
          <a:lstStyle/>
          <a:p>
            <a:pPr defTabSz="914423" eaLnBrk="0" fontAlgn="base" hangingPunct="0">
              <a:spcBef>
                <a:spcPct val="0"/>
              </a:spcBef>
              <a:spcAft>
                <a:spcPct val="0"/>
              </a:spcAft>
              <a:defRPr/>
            </a:pPr>
            <a:endParaRPr lang="en-US">
              <a:solidFill>
                <a:srgbClr val="FFFFFF"/>
              </a:solidFill>
              <a:latin typeface="Arial" charset="0"/>
              <a:ea typeface="ＭＳ Ｐゴシック"/>
              <a:cs typeface="Arial"/>
            </a:endParaRPr>
          </a:p>
        </p:txBody>
      </p:sp>
      <p:sp>
        <p:nvSpPr>
          <p:cNvPr id="5137" name="Text Box 17"/>
          <p:cNvSpPr txBox="1">
            <a:spLocks noChangeArrowheads="1"/>
          </p:cNvSpPr>
          <p:nvPr/>
        </p:nvSpPr>
        <p:spPr bwMode="auto">
          <a:xfrm>
            <a:off x="6905622" y="3395162"/>
            <a:ext cx="1672447" cy="172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2800" b="1" dirty="0">
                <a:solidFill>
                  <a:srgbClr val="385BAC"/>
                </a:solidFill>
                <a:cs typeface="Arial"/>
              </a:rPr>
              <a:t>Law</a:t>
            </a:r>
            <a:br>
              <a:rPr lang="en-US" altLang="en-US" sz="2800" b="1" dirty="0">
                <a:solidFill>
                  <a:srgbClr val="385BAC"/>
                </a:solidFill>
                <a:cs typeface="Arial"/>
              </a:rPr>
            </a:br>
            <a:r>
              <a:rPr lang="en-US" altLang="en-US" sz="2400" b="1" dirty="0">
                <a:solidFill>
                  <a:srgbClr val="385BAC"/>
                </a:solidFill>
                <a:cs typeface="Arial"/>
              </a:rPr>
              <a:t>(Moses)</a:t>
            </a:r>
          </a:p>
        </p:txBody>
      </p:sp>
      <p:sp>
        <p:nvSpPr>
          <p:cNvPr id="5138" name="Text Box 18"/>
          <p:cNvSpPr txBox="1">
            <a:spLocks noChangeArrowheads="1"/>
          </p:cNvSpPr>
          <p:nvPr/>
        </p:nvSpPr>
        <p:spPr bwMode="auto">
          <a:xfrm>
            <a:off x="6905070" y="5492167"/>
            <a:ext cx="1801363" cy="64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2200" b="1" dirty="0">
                <a:solidFill>
                  <a:srgbClr val="385BAC"/>
                </a:solidFill>
                <a:cs typeface="Arial"/>
              </a:rPr>
              <a:t>Exodus 20- Acts 2</a:t>
            </a:r>
          </a:p>
        </p:txBody>
      </p:sp>
      <p:sp>
        <p:nvSpPr>
          <p:cNvPr id="5139" name="Line 19"/>
          <p:cNvSpPr>
            <a:spLocks noChangeShapeType="1"/>
          </p:cNvSpPr>
          <p:nvPr/>
        </p:nvSpPr>
        <p:spPr bwMode="auto">
          <a:xfrm flipV="1">
            <a:off x="8638673" y="2792413"/>
            <a:ext cx="1532" cy="2513013"/>
          </a:xfrm>
          <a:prstGeom prst="line">
            <a:avLst/>
          </a:prstGeom>
          <a:noFill/>
          <a:ln w="69850">
            <a:solidFill>
              <a:srgbClr val="0082C7"/>
            </a:solidFill>
            <a:round/>
            <a:headEnd/>
            <a:tailEnd/>
          </a:ln>
          <a:extLst>
            <a:ext uri="{909E8E84-426E-40DD-AFC4-6F175D3DCCD1}">
              <a14:hiddenFill xmlns:a14="http://schemas.microsoft.com/office/drawing/2010/main">
                <a:noFill/>
              </a14:hiddenFill>
            </a:ext>
          </a:extLst>
        </p:spPr>
        <p:txBody>
          <a:bodyPr/>
          <a:lstStyle/>
          <a:p>
            <a:pPr defTabSz="914423" eaLnBrk="0" fontAlgn="base" hangingPunct="0">
              <a:spcBef>
                <a:spcPct val="0"/>
              </a:spcBef>
              <a:spcAft>
                <a:spcPct val="0"/>
              </a:spcAft>
              <a:defRPr/>
            </a:pPr>
            <a:endParaRPr lang="en-US">
              <a:solidFill>
                <a:srgbClr val="FFFFFF"/>
              </a:solidFill>
              <a:latin typeface="Arial" charset="0"/>
              <a:ea typeface="ＭＳ Ｐゴシック"/>
              <a:cs typeface="Arial"/>
            </a:endParaRPr>
          </a:p>
        </p:txBody>
      </p:sp>
      <p:sp>
        <p:nvSpPr>
          <p:cNvPr id="5140" name="Text Box 20"/>
          <p:cNvSpPr txBox="1">
            <a:spLocks noChangeArrowheads="1"/>
          </p:cNvSpPr>
          <p:nvPr/>
        </p:nvSpPr>
        <p:spPr bwMode="auto">
          <a:xfrm>
            <a:off x="8605220" y="3443289"/>
            <a:ext cx="1918559"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2600" b="1" dirty="0">
                <a:solidFill>
                  <a:srgbClr val="385BAC"/>
                </a:solidFill>
                <a:cs typeface="Arial"/>
              </a:rPr>
              <a:t>Church</a:t>
            </a:r>
            <a:br>
              <a:rPr lang="en-US" altLang="en-US" sz="2000" b="1" dirty="0">
                <a:solidFill>
                  <a:srgbClr val="385BAC"/>
                </a:solidFill>
                <a:cs typeface="Arial"/>
              </a:rPr>
            </a:br>
            <a:r>
              <a:rPr lang="en-US" altLang="en-US" sz="2200" b="1" dirty="0">
                <a:solidFill>
                  <a:srgbClr val="385BAC"/>
                </a:solidFill>
                <a:cs typeface="Arial"/>
              </a:rPr>
              <a:t>(Christians)</a:t>
            </a:r>
          </a:p>
        </p:txBody>
      </p:sp>
      <p:sp>
        <p:nvSpPr>
          <p:cNvPr id="5141" name="Text Box 21"/>
          <p:cNvSpPr txBox="1">
            <a:spLocks noChangeArrowheads="1"/>
          </p:cNvSpPr>
          <p:nvPr/>
        </p:nvSpPr>
        <p:spPr bwMode="auto">
          <a:xfrm>
            <a:off x="8681423" y="5421983"/>
            <a:ext cx="1726759" cy="64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2400" b="1" dirty="0">
                <a:solidFill>
                  <a:srgbClr val="385BAC"/>
                </a:solidFill>
                <a:cs typeface="Arial"/>
              </a:rPr>
              <a:t>Acts 2-Rev. 3</a:t>
            </a:r>
          </a:p>
        </p:txBody>
      </p:sp>
      <p:sp>
        <p:nvSpPr>
          <p:cNvPr id="5142" name="Line 22"/>
          <p:cNvSpPr>
            <a:spLocks noChangeShapeType="1"/>
          </p:cNvSpPr>
          <p:nvPr/>
        </p:nvSpPr>
        <p:spPr bwMode="auto">
          <a:xfrm flipV="1">
            <a:off x="10495994" y="2705935"/>
            <a:ext cx="7156" cy="2589215"/>
          </a:xfrm>
          <a:prstGeom prst="line">
            <a:avLst/>
          </a:prstGeom>
          <a:noFill/>
          <a:ln w="69850">
            <a:solidFill>
              <a:srgbClr val="0082C7"/>
            </a:solidFill>
            <a:round/>
            <a:headEnd/>
            <a:tailEnd/>
          </a:ln>
          <a:extLst>
            <a:ext uri="{909E8E84-426E-40DD-AFC4-6F175D3DCCD1}">
              <a14:hiddenFill xmlns:a14="http://schemas.microsoft.com/office/drawing/2010/main">
                <a:noFill/>
              </a14:hiddenFill>
            </a:ext>
          </a:extLst>
        </p:spPr>
        <p:txBody>
          <a:bodyPr/>
          <a:lstStyle/>
          <a:p>
            <a:pPr defTabSz="914423" eaLnBrk="0" fontAlgn="base" hangingPunct="0">
              <a:spcBef>
                <a:spcPct val="0"/>
              </a:spcBef>
              <a:spcAft>
                <a:spcPct val="0"/>
              </a:spcAft>
              <a:defRPr/>
            </a:pPr>
            <a:endParaRPr lang="en-US">
              <a:solidFill>
                <a:srgbClr val="FFFFFF"/>
              </a:solidFill>
              <a:latin typeface="Arial" charset="0"/>
              <a:ea typeface="ＭＳ Ｐゴシック"/>
              <a:cs typeface="Arial"/>
            </a:endParaRPr>
          </a:p>
        </p:txBody>
      </p:sp>
      <p:sp>
        <p:nvSpPr>
          <p:cNvPr id="5143" name="Text Box 23"/>
          <p:cNvSpPr txBox="1">
            <a:spLocks noChangeArrowheads="1"/>
          </p:cNvSpPr>
          <p:nvPr/>
        </p:nvSpPr>
        <p:spPr bwMode="auto">
          <a:xfrm>
            <a:off x="10459453" y="3443287"/>
            <a:ext cx="1732549" cy="170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2600" b="1" dirty="0">
                <a:solidFill>
                  <a:srgbClr val="385BAC"/>
                </a:solidFill>
                <a:cs typeface="Arial"/>
              </a:rPr>
              <a:t>Kingdom</a:t>
            </a:r>
            <a:br>
              <a:rPr lang="en-US" altLang="en-US" sz="2000" b="1" dirty="0">
                <a:solidFill>
                  <a:srgbClr val="385BAC"/>
                </a:solidFill>
                <a:cs typeface="Arial"/>
              </a:rPr>
            </a:br>
            <a:r>
              <a:rPr lang="en-US" altLang="en-US" sz="2200" b="1" dirty="0">
                <a:solidFill>
                  <a:srgbClr val="385BAC"/>
                </a:solidFill>
                <a:cs typeface="Arial"/>
              </a:rPr>
              <a:t>(Christ)</a:t>
            </a:r>
          </a:p>
        </p:txBody>
      </p:sp>
      <p:sp>
        <p:nvSpPr>
          <p:cNvPr id="5144" name="Text Box 24"/>
          <p:cNvSpPr txBox="1">
            <a:spLocks noChangeArrowheads="1"/>
          </p:cNvSpPr>
          <p:nvPr/>
        </p:nvSpPr>
        <p:spPr bwMode="auto">
          <a:xfrm>
            <a:off x="10459454" y="5518948"/>
            <a:ext cx="1678935" cy="72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2200" b="1" dirty="0">
                <a:solidFill>
                  <a:srgbClr val="385BAC"/>
                </a:solidFill>
                <a:cs typeface="Arial"/>
              </a:rPr>
              <a:t>Revelation </a:t>
            </a:r>
          </a:p>
          <a:p>
            <a:pPr algn="ctr" defTabSz="914423" fontAlgn="base">
              <a:spcBef>
                <a:spcPct val="0"/>
              </a:spcBef>
              <a:spcAft>
                <a:spcPct val="0"/>
              </a:spcAft>
              <a:defRPr/>
            </a:pPr>
            <a:r>
              <a:rPr lang="en-US" altLang="en-US" sz="2200" b="1" dirty="0">
                <a:solidFill>
                  <a:srgbClr val="385BAC"/>
                </a:solidFill>
                <a:cs typeface="Arial"/>
              </a:rPr>
              <a:t>19-22</a:t>
            </a:r>
          </a:p>
        </p:txBody>
      </p:sp>
      <p:sp>
        <p:nvSpPr>
          <p:cNvPr id="25633" name="Text Box 33"/>
          <p:cNvSpPr txBox="1">
            <a:spLocks noChangeArrowheads="1"/>
          </p:cNvSpPr>
          <p:nvPr/>
        </p:nvSpPr>
        <p:spPr bwMode="auto">
          <a:xfrm>
            <a:off x="91325" y="6292183"/>
            <a:ext cx="1693569" cy="41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2200" b="1" dirty="0">
                <a:solidFill>
                  <a:srgbClr val="091739"/>
                </a:solidFill>
                <a:cs typeface="Arial"/>
              </a:rPr>
              <a:t>c. 4004 BC</a:t>
            </a:r>
          </a:p>
        </p:txBody>
      </p:sp>
      <p:sp>
        <p:nvSpPr>
          <p:cNvPr id="25634" name="Text Box 34"/>
          <p:cNvSpPr txBox="1">
            <a:spLocks noChangeArrowheads="1"/>
          </p:cNvSpPr>
          <p:nvPr/>
        </p:nvSpPr>
        <p:spPr bwMode="auto">
          <a:xfrm>
            <a:off x="5257347" y="6290263"/>
            <a:ext cx="1491415" cy="55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2200" b="1" dirty="0">
                <a:solidFill>
                  <a:srgbClr val="091739"/>
                </a:solidFill>
                <a:cs typeface="Arial"/>
              </a:rPr>
              <a:t>2091 BC</a:t>
            </a:r>
          </a:p>
        </p:txBody>
      </p:sp>
      <p:sp>
        <p:nvSpPr>
          <p:cNvPr id="25635" name="Text Box 35"/>
          <p:cNvSpPr txBox="1">
            <a:spLocks noChangeArrowheads="1"/>
          </p:cNvSpPr>
          <p:nvPr/>
        </p:nvSpPr>
        <p:spPr bwMode="auto">
          <a:xfrm>
            <a:off x="6990345" y="6268453"/>
            <a:ext cx="1648800" cy="38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2200" b="1" dirty="0">
                <a:solidFill>
                  <a:srgbClr val="091739"/>
                </a:solidFill>
                <a:cs typeface="Arial"/>
              </a:rPr>
              <a:t>1446 BC</a:t>
            </a:r>
          </a:p>
        </p:txBody>
      </p:sp>
      <p:sp>
        <p:nvSpPr>
          <p:cNvPr id="25636" name="Text Box 36"/>
          <p:cNvSpPr txBox="1">
            <a:spLocks noChangeArrowheads="1"/>
          </p:cNvSpPr>
          <p:nvPr/>
        </p:nvSpPr>
        <p:spPr bwMode="auto">
          <a:xfrm>
            <a:off x="8982004" y="6268119"/>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2400" b="1" dirty="0">
                <a:solidFill>
                  <a:srgbClr val="091739"/>
                </a:solidFill>
                <a:cs typeface="Arial"/>
              </a:rPr>
              <a:t>AD 33</a:t>
            </a:r>
          </a:p>
        </p:txBody>
      </p:sp>
      <p:sp>
        <p:nvSpPr>
          <p:cNvPr id="44" name="Text Box 34">
            <a:extLst>
              <a:ext uri="{FF2B5EF4-FFF2-40B4-BE49-F238E27FC236}">
                <a16:creationId xmlns:a16="http://schemas.microsoft.com/office/drawing/2014/main" id="{0C718FC9-C42A-FE4E-86F8-B0268CF4B371}"/>
              </a:ext>
            </a:extLst>
          </p:cNvPr>
          <p:cNvSpPr txBox="1">
            <a:spLocks noChangeArrowheads="1"/>
          </p:cNvSpPr>
          <p:nvPr/>
        </p:nvSpPr>
        <p:spPr bwMode="auto">
          <a:xfrm>
            <a:off x="3765932" y="6312388"/>
            <a:ext cx="1491415" cy="55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2200" b="1" dirty="0">
                <a:solidFill>
                  <a:srgbClr val="091739"/>
                </a:solidFill>
                <a:cs typeface="Arial"/>
              </a:rPr>
              <a:t>2348 BC</a:t>
            </a:r>
          </a:p>
        </p:txBody>
      </p:sp>
      <p:sp>
        <p:nvSpPr>
          <p:cNvPr id="45" name="Text Box 36">
            <a:extLst>
              <a:ext uri="{FF2B5EF4-FFF2-40B4-BE49-F238E27FC236}">
                <a16:creationId xmlns:a16="http://schemas.microsoft.com/office/drawing/2014/main" id="{51666885-9263-1A4B-BFED-5A72B4F15726}"/>
              </a:ext>
            </a:extLst>
          </p:cNvPr>
          <p:cNvSpPr txBox="1">
            <a:spLocks noChangeArrowheads="1"/>
          </p:cNvSpPr>
          <p:nvPr/>
        </p:nvSpPr>
        <p:spPr bwMode="auto">
          <a:xfrm>
            <a:off x="10551063" y="6270306"/>
            <a:ext cx="1508303" cy="49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2400" b="1" dirty="0">
                <a:solidFill>
                  <a:srgbClr val="091739"/>
                </a:solidFill>
                <a:cs typeface="Arial"/>
              </a:rPr>
              <a:t>FUTURE</a:t>
            </a:r>
          </a:p>
        </p:txBody>
      </p:sp>
      <p:pic>
        <p:nvPicPr>
          <p:cNvPr id="4" name="Picture 3" descr="A black and white logo with white text&#10;&#10;Description automatically generated">
            <a:extLst>
              <a:ext uri="{FF2B5EF4-FFF2-40B4-BE49-F238E27FC236}">
                <a16:creationId xmlns:a16="http://schemas.microsoft.com/office/drawing/2014/main" id="{CADD8193-CD80-DACF-1A19-3CC382A57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112" y="140618"/>
            <a:ext cx="1875231" cy="812800"/>
          </a:xfrm>
          <a:prstGeom prst="rect">
            <a:avLst/>
          </a:prstGeom>
        </p:spPr>
      </p:pic>
      <p:sp>
        <p:nvSpPr>
          <p:cNvPr id="5" name="Left Brace 4">
            <a:extLst>
              <a:ext uri="{FF2B5EF4-FFF2-40B4-BE49-F238E27FC236}">
                <a16:creationId xmlns:a16="http://schemas.microsoft.com/office/drawing/2014/main" id="{613F6FD3-AA23-337E-1D8F-1DD867D02413}"/>
              </a:ext>
            </a:extLst>
          </p:cNvPr>
          <p:cNvSpPr/>
          <p:nvPr/>
        </p:nvSpPr>
        <p:spPr>
          <a:xfrm rot="16200000">
            <a:off x="9849180" y="1143907"/>
            <a:ext cx="1307939" cy="1818375"/>
          </a:xfrm>
          <a:prstGeom prst="leftBrace">
            <a:avLst>
              <a:gd name="adj1" fmla="val 8333"/>
              <a:gd name="adj2" fmla="val 50000"/>
            </a:avLst>
          </a:prstGeom>
          <a:ln w="63500" cmpd="sng">
            <a:solidFill>
              <a:srgbClr val="0082C7"/>
            </a:solidFill>
            <a:extLst>
              <a:ext uri="{C807C97D-BFC1-408E-A445-0C87EB9F89A2}">
                <ask:lineSketchStyleProps xmlns:ask="http://schemas.microsoft.com/office/drawing/2018/sketchyshapes">
                  <ask:type>
                    <ask:lineSketchNone/>
                  </ask:type>
                </ask:lineSketchStyleProps>
              </a:ext>
            </a:extLst>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630">
              <a:defRPr/>
            </a:pPr>
            <a:endParaRPr lang="en-US" sz="1200">
              <a:solidFill>
                <a:srgbClr val="FFFFFF"/>
              </a:solidFill>
              <a:latin typeface="Comic Sans MS"/>
              <a:ea typeface="ＭＳ Ｐゴシック"/>
              <a:cs typeface="Arial"/>
            </a:endParaRPr>
          </a:p>
        </p:txBody>
      </p:sp>
      <p:sp>
        <p:nvSpPr>
          <p:cNvPr id="6" name="TextBox 5">
            <a:extLst>
              <a:ext uri="{FF2B5EF4-FFF2-40B4-BE49-F238E27FC236}">
                <a16:creationId xmlns:a16="http://schemas.microsoft.com/office/drawing/2014/main" id="{2D42AD19-6EC5-FBD4-03CE-743BBE133785}"/>
              </a:ext>
            </a:extLst>
          </p:cNvPr>
          <p:cNvSpPr txBox="1"/>
          <p:nvPr/>
        </p:nvSpPr>
        <p:spPr>
          <a:xfrm>
            <a:off x="9509674" y="1251643"/>
            <a:ext cx="1986951" cy="830997"/>
          </a:xfrm>
          <a:prstGeom prst="rect">
            <a:avLst/>
          </a:prstGeom>
          <a:noFill/>
        </p:spPr>
        <p:txBody>
          <a:bodyPr wrap="square" rtlCol="0">
            <a:spAutoFit/>
          </a:bodyPr>
          <a:lstStyle/>
          <a:p>
            <a:pPr algn="ctr" defTabSz="914378" eaLnBrk="0" fontAlgn="base" hangingPunct="0">
              <a:spcBef>
                <a:spcPct val="0"/>
              </a:spcBef>
              <a:spcAft>
                <a:spcPct val="0"/>
              </a:spcAft>
              <a:defRPr/>
            </a:pPr>
            <a:r>
              <a:rPr lang="en-US" altLang="en-US" sz="1600" b="1" dirty="0">
                <a:solidFill>
                  <a:srgbClr val="FF0000"/>
                </a:solidFill>
                <a:latin typeface="Arial Narrow" panose="020B0604020202020204" pitchFamily="34" charset="0"/>
                <a:ea typeface="ＭＳ Ｐゴシック"/>
                <a:cs typeface="Arial Narrow" panose="020B0604020202020204" pitchFamily="34" charset="0"/>
              </a:rPr>
              <a:t>Tribulation/Wrath of God (Antichrist)</a:t>
            </a:r>
          </a:p>
          <a:p>
            <a:pPr algn="ctr" defTabSz="914378" eaLnBrk="0" fontAlgn="base" hangingPunct="0">
              <a:spcBef>
                <a:spcPct val="0"/>
              </a:spcBef>
              <a:spcAft>
                <a:spcPct val="0"/>
              </a:spcAft>
              <a:defRPr/>
            </a:pPr>
            <a:r>
              <a:rPr lang="en-US" altLang="en-US" sz="1600" b="1" dirty="0">
                <a:solidFill>
                  <a:srgbClr val="FF0000"/>
                </a:solidFill>
                <a:latin typeface="Arial Narrow" panose="020B0604020202020204" pitchFamily="34" charset="0"/>
                <a:ea typeface="ＭＳ Ｐゴシック"/>
                <a:cs typeface="Arial Narrow" panose="020B0604020202020204" pitchFamily="34" charset="0"/>
              </a:rPr>
              <a:t>Revelation 6-18</a:t>
            </a:r>
          </a:p>
        </p:txBody>
      </p:sp>
      <p:sp>
        <p:nvSpPr>
          <p:cNvPr id="2" name="Text Box 9">
            <a:extLst>
              <a:ext uri="{FF2B5EF4-FFF2-40B4-BE49-F238E27FC236}">
                <a16:creationId xmlns:a16="http://schemas.microsoft.com/office/drawing/2014/main" id="{9E8483EE-5B03-2530-A217-7D200E04F554}"/>
              </a:ext>
            </a:extLst>
          </p:cNvPr>
          <p:cNvSpPr txBox="1">
            <a:spLocks noChangeArrowheads="1"/>
          </p:cNvSpPr>
          <p:nvPr/>
        </p:nvSpPr>
        <p:spPr bwMode="auto">
          <a:xfrm>
            <a:off x="608008" y="1973015"/>
            <a:ext cx="723811" cy="136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9200" b="1" dirty="0">
                <a:solidFill>
                  <a:srgbClr val="091739"/>
                </a:solidFill>
                <a:latin typeface="Bernard MT Condensed" panose="02050806060905020404" pitchFamily="18" charset="77"/>
                <a:cs typeface="Arial"/>
              </a:rPr>
              <a:t>1</a:t>
            </a:r>
          </a:p>
        </p:txBody>
      </p:sp>
      <p:sp>
        <p:nvSpPr>
          <p:cNvPr id="8" name="Text Box 9">
            <a:extLst>
              <a:ext uri="{FF2B5EF4-FFF2-40B4-BE49-F238E27FC236}">
                <a16:creationId xmlns:a16="http://schemas.microsoft.com/office/drawing/2014/main" id="{9B7AF91A-D914-6420-2AB1-087F66670321}"/>
              </a:ext>
            </a:extLst>
          </p:cNvPr>
          <p:cNvSpPr txBox="1">
            <a:spLocks noChangeArrowheads="1"/>
          </p:cNvSpPr>
          <p:nvPr/>
        </p:nvSpPr>
        <p:spPr bwMode="auto">
          <a:xfrm>
            <a:off x="2335393" y="1973015"/>
            <a:ext cx="723811" cy="136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9200" b="1" dirty="0">
                <a:solidFill>
                  <a:srgbClr val="091739"/>
                </a:solidFill>
                <a:latin typeface="Bernard MT Condensed" panose="02050806060905020404" pitchFamily="18" charset="77"/>
                <a:cs typeface="Arial"/>
              </a:rPr>
              <a:t>2</a:t>
            </a:r>
          </a:p>
        </p:txBody>
      </p:sp>
      <p:sp>
        <p:nvSpPr>
          <p:cNvPr id="9" name="Text Box 9">
            <a:extLst>
              <a:ext uri="{FF2B5EF4-FFF2-40B4-BE49-F238E27FC236}">
                <a16:creationId xmlns:a16="http://schemas.microsoft.com/office/drawing/2014/main" id="{6F3E06DD-CE2F-CE4A-7DE1-1548BA11E799}"/>
              </a:ext>
            </a:extLst>
          </p:cNvPr>
          <p:cNvSpPr txBox="1">
            <a:spLocks noChangeArrowheads="1"/>
          </p:cNvSpPr>
          <p:nvPr/>
        </p:nvSpPr>
        <p:spPr bwMode="auto">
          <a:xfrm>
            <a:off x="4117671" y="1973015"/>
            <a:ext cx="723811" cy="136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9200" b="1" dirty="0">
                <a:solidFill>
                  <a:srgbClr val="091739"/>
                </a:solidFill>
                <a:latin typeface="Bernard MT Condensed" panose="02050806060905020404" pitchFamily="18" charset="77"/>
                <a:cs typeface="Arial"/>
              </a:rPr>
              <a:t>3</a:t>
            </a:r>
          </a:p>
        </p:txBody>
      </p:sp>
      <p:sp>
        <p:nvSpPr>
          <p:cNvPr id="10" name="Text Box 9">
            <a:extLst>
              <a:ext uri="{FF2B5EF4-FFF2-40B4-BE49-F238E27FC236}">
                <a16:creationId xmlns:a16="http://schemas.microsoft.com/office/drawing/2014/main" id="{239A4762-5D48-EECD-B44C-761B04A2E911}"/>
              </a:ext>
            </a:extLst>
          </p:cNvPr>
          <p:cNvSpPr txBox="1">
            <a:spLocks noChangeArrowheads="1"/>
          </p:cNvSpPr>
          <p:nvPr/>
        </p:nvSpPr>
        <p:spPr bwMode="auto">
          <a:xfrm>
            <a:off x="5776708" y="1974231"/>
            <a:ext cx="723811" cy="136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9200" b="1" dirty="0">
                <a:solidFill>
                  <a:srgbClr val="091739"/>
                </a:solidFill>
                <a:latin typeface="Bernard MT Condensed" panose="02050806060905020404" pitchFamily="18" charset="77"/>
                <a:cs typeface="Arial"/>
              </a:rPr>
              <a:t>4</a:t>
            </a:r>
          </a:p>
        </p:txBody>
      </p:sp>
      <p:sp>
        <p:nvSpPr>
          <p:cNvPr id="11" name="Text Box 9">
            <a:extLst>
              <a:ext uri="{FF2B5EF4-FFF2-40B4-BE49-F238E27FC236}">
                <a16:creationId xmlns:a16="http://schemas.microsoft.com/office/drawing/2014/main" id="{F1E56D12-9F51-0DFB-E3E2-66DBEB0A85AC}"/>
              </a:ext>
            </a:extLst>
          </p:cNvPr>
          <p:cNvSpPr txBox="1">
            <a:spLocks noChangeArrowheads="1"/>
          </p:cNvSpPr>
          <p:nvPr/>
        </p:nvSpPr>
        <p:spPr bwMode="auto">
          <a:xfrm>
            <a:off x="7443845" y="1973015"/>
            <a:ext cx="723811" cy="136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9200" b="1" dirty="0">
                <a:solidFill>
                  <a:srgbClr val="091739"/>
                </a:solidFill>
                <a:latin typeface="Bernard MT Condensed" panose="02050806060905020404" pitchFamily="18" charset="77"/>
                <a:cs typeface="Arial"/>
              </a:rPr>
              <a:t>5</a:t>
            </a:r>
          </a:p>
        </p:txBody>
      </p:sp>
      <p:sp>
        <p:nvSpPr>
          <p:cNvPr id="12" name="Text Box 9">
            <a:extLst>
              <a:ext uri="{FF2B5EF4-FFF2-40B4-BE49-F238E27FC236}">
                <a16:creationId xmlns:a16="http://schemas.microsoft.com/office/drawing/2014/main" id="{E1F9DD1B-1DD9-B58C-7448-B81C6930C3D6}"/>
              </a:ext>
            </a:extLst>
          </p:cNvPr>
          <p:cNvSpPr txBox="1">
            <a:spLocks noChangeArrowheads="1"/>
          </p:cNvSpPr>
          <p:nvPr/>
        </p:nvSpPr>
        <p:spPr bwMode="auto">
          <a:xfrm>
            <a:off x="9180749" y="1973015"/>
            <a:ext cx="723811" cy="136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9200" b="1" dirty="0">
                <a:solidFill>
                  <a:srgbClr val="091739"/>
                </a:solidFill>
                <a:latin typeface="Bernard MT Condensed" panose="02050806060905020404" pitchFamily="18" charset="77"/>
                <a:cs typeface="Arial"/>
              </a:rPr>
              <a:t>6</a:t>
            </a:r>
          </a:p>
        </p:txBody>
      </p:sp>
      <p:sp>
        <p:nvSpPr>
          <p:cNvPr id="13" name="Text Box 9">
            <a:extLst>
              <a:ext uri="{FF2B5EF4-FFF2-40B4-BE49-F238E27FC236}">
                <a16:creationId xmlns:a16="http://schemas.microsoft.com/office/drawing/2014/main" id="{C6BDEE70-D7FD-3E87-3FA4-E1FE2CAE785F}"/>
              </a:ext>
            </a:extLst>
          </p:cNvPr>
          <p:cNvSpPr txBox="1">
            <a:spLocks noChangeArrowheads="1"/>
          </p:cNvSpPr>
          <p:nvPr/>
        </p:nvSpPr>
        <p:spPr bwMode="auto">
          <a:xfrm>
            <a:off x="10963822" y="1973015"/>
            <a:ext cx="723811" cy="136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9200" b="1" dirty="0">
                <a:solidFill>
                  <a:srgbClr val="091739"/>
                </a:solidFill>
                <a:latin typeface="Bernard MT Condensed" panose="02050806060905020404" pitchFamily="18" charset="77"/>
                <a:cs typeface="Arial"/>
              </a:rPr>
              <a:t>7</a:t>
            </a:r>
          </a:p>
        </p:txBody>
      </p:sp>
      <p:sp>
        <p:nvSpPr>
          <p:cNvPr id="7" name="Text Box 20">
            <a:extLst>
              <a:ext uri="{FF2B5EF4-FFF2-40B4-BE49-F238E27FC236}">
                <a16:creationId xmlns:a16="http://schemas.microsoft.com/office/drawing/2014/main" id="{5F1B5774-15AD-56F3-1191-4A0DB6DCE2F8}"/>
              </a:ext>
            </a:extLst>
          </p:cNvPr>
          <p:cNvSpPr txBox="1">
            <a:spLocks noChangeArrowheads="1"/>
          </p:cNvSpPr>
          <p:nvPr/>
        </p:nvSpPr>
        <p:spPr bwMode="auto">
          <a:xfrm>
            <a:off x="6136388" y="1245150"/>
            <a:ext cx="1918559" cy="484185"/>
          </a:xfrm>
          <a:prstGeom prst="rect">
            <a:avLst/>
          </a:prstGeom>
          <a:solidFill>
            <a:schemeClr val="tx1">
              <a:alpha val="67000"/>
            </a:schemeClr>
          </a:solidFill>
          <a:ln w="34925">
            <a:solidFill>
              <a:srgbClr val="091739"/>
            </a:solidFill>
          </a:ln>
        </p:spPr>
        <p:txBody>
          <a:bodyPr>
            <a:no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defTabSz="914423" fontAlgn="base">
              <a:spcBef>
                <a:spcPct val="0"/>
              </a:spcBef>
              <a:spcAft>
                <a:spcPct val="0"/>
              </a:spcAft>
              <a:defRPr/>
            </a:pPr>
            <a:r>
              <a:rPr lang="en-US" altLang="en-US" sz="2600" b="1" dirty="0">
                <a:solidFill>
                  <a:srgbClr val="091739"/>
                </a:solidFill>
                <a:cs typeface="Arial"/>
              </a:rPr>
              <a:t>Last Days</a:t>
            </a:r>
            <a:endParaRPr lang="en-US" altLang="en-US" sz="2200" b="1" dirty="0">
              <a:solidFill>
                <a:srgbClr val="091739"/>
              </a:solidFill>
              <a:cs typeface="Arial"/>
            </a:endParaRPr>
          </a:p>
        </p:txBody>
      </p:sp>
      <p:cxnSp>
        <p:nvCxnSpPr>
          <p:cNvPr id="15" name="Straight Arrow Connector 14">
            <a:extLst>
              <a:ext uri="{FF2B5EF4-FFF2-40B4-BE49-F238E27FC236}">
                <a16:creationId xmlns:a16="http://schemas.microsoft.com/office/drawing/2014/main" id="{3A973581-0075-E62B-530C-DCF1BB926593}"/>
              </a:ext>
            </a:extLst>
          </p:cNvPr>
          <p:cNvCxnSpPr>
            <a:cxnSpLocks/>
          </p:cNvCxnSpPr>
          <p:nvPr/>
        </p:nvCxnSpPr>
        <p:spPr>
          <a:xfrm>
            <a:off x="8058301" y="1724710"/>
            <a:ext cx="651142" cy="379637"/>
          </a:xfrm>
          <a:prstGeom prst="straightConnector1">
            <a:avLst/>
          </a:prstGeom>
          <a:ln w="34925">
            <a:solidFill>
              <a:srgbClr val="091739"/>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7" name="Double Bracket 16">
            <a:extLst>
              <a:ext uri="{FF2B5EF4-FFF2-40B4-BE49-F238E27FC236}">
                <a16:creationId xmlns:a16="http://schemas.microsoft.com/office/drawing/2014/main" id="{1FFCC449-146D-9C1E-7846-BC7F30656135}"/>
              </a:ext>
            </a:extLst>
          </p:cNvPr>
          <p:cNvSpPr/>
          <p:nvPr/>
        </p:nvSpPr>
        <p:spPr>
          <a:xfrm>
            <a:off x="8636000" y="2108200"/>
            <a:ext cx="1865309" cy="4650303"/>
          </a:xfrm>
          <a:prstGeom prst="bracketPair">
            <a:avLst/>
          </a:prstGeom>
          <a:noFill/>
          <a:ln w="69850">
            <a:solidFill>
              <a:srgbClr val="09173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630">
              <a:defRPr/>
            </a:pPr>
            <a:endParaRPr lang="en-US" sz="1200">
              <a:solidFill>
                <a:srgbClr val="FFFFFF"/>
              </a:solidFill>
              <a:latin typeface="Comic Sans MS"/>
              <a:ea typeface="ＭＳ Ｐゴシック"/>
              <a:cs typeface="Arial"/>
            </a:endParaRPr>
          </a:p>
        </p:txBody>
      </p:sp>
    </p:spTree>
    <p:extLst>
      <p:ext uri="{BB962C8B-B14F-4D97-AF65-F5344CB8AC3E}">
        <p14:creationId xmlns:p14="http://schemas.microsoft.com/office/powerpoint/2010/main" val="290634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red background&#10;&#10;AI-generated content may be incorrect.">
            <a:extLst>
              <a:ext uri="{FF2B5EF4-FFF2-40B4-BE49-F238E27FC236}">
                <a16:creationId xmlns:a16="http://schemas.microsoft.com/office/drawing/2014/main" id="{E652CD87-6E40-7204-B680-7561D734310A}"/>
              </a:ext>
            </a:extLst>
          </p:cNvPr>
          <p:cNvPicPr>
            <a:picLocks noChangeAspect="1"/>
          </p:cNvPicPr>
          <p:nvPr/>
        </p:nvPicPr>
        <p:blipFill>
          <a:blip r:embed="rId3"/>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9F12A1E-FF2E-03CC-AE4B-4FB3CBB18BFD}"/>
              </a:ext>
            </a:extLst>
          </p:cNvPr>
          <p:cNvSpPr txBox="1"/>
          <p:nvPr/>
        </p:nvSpPr>
        <p:spPr>
          <a:xfrm>
            <a:off x="2598820" y="320040"/>
            <a:ext cx="9250279" cy="62179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APOSTASY:</a:t>
            </a:r>
            <a:b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b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SPIRITUAL FALLING AWAY</a:t>
            </a:r>
          </a:p>
        </p:txBody>
      </p:sp>
    </p:spTree>
    <p:extLst>
      <p:ext uri="{BB962C8B-B14F-4D97-AF65-F5344CB8AC3E}">
        <p14:creationId xmlns:p14="http://schemas.microsoft.com/office/powerpoint/2010/main" val="1232862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993C4-70AA-8B7E-5D53-B6117674CFD9}"/>
            </a:ext>
          </a:extLst>
        </p:cNvPr>
        <p:cNvGrpSpPr/>
        <p:nvPr/>
      </p:nvGrpSpPr>
      <p:grpSpPr>
        <a:xfrm>
          <a:off x="0" y="0"/>
          <a:ext cx="0" cy="0"/>
          <a:chOff x="0" y="0"/>
          <a:chExt cx="0" cy="0"/>
        </a:xfrm>
      </p:grpSpPr>
      <p:pic>
        <p:nvPicPr>
          <p:cNvPr id="3" name="Picture 2" descr="A black background with a red and white text&#10;&#10;AI-generated content may be incorrect.">
            <a:extLst>
              <a:ext uri="{FF2B5EF4-FFF2-40B4-BE49-F238E27FC236}">
                <a16:creationId xmlns:a16="http://schemas.microsoft.com/office/drawing/2014/main" id="{264639A4-2556-4FC5-33F2-60DD59B63ACC}"/>
              </a:ext>
            </a:extLst>
          </p:cNvPr>
          <p:cNvPicPr>
            <a:picLocks noChangeAspect="1"/>
          </p:cNvPicPr>
          <p:nvPr/>
        </p:nvPicPr>
        <p:blipFill>
          <a:blip r:embed="rId3"/>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D13FDE9-5D69-B0B7-770D-E8141DAA5FA2}"/>
              </a:ext>
            </a:extLst>
          </p:cNvPr>
          <p:cNvSpPr txBox="1"/>
          <p:nvPr/>
        </p:nvSpPr>
        <p:spPr>
          <a:xfrm>
            <a:off x="0" y="2003826"/>
            <a:ext cx="12191980" cy="1425174"/>
          </a:xfrm>
          <a:prstGeom prst="rect">
            <a:avLst/>
          </a:prstGeom>
          <a:solidFill>
            <a:srgbClr val="C12924"/>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rcher Medium" pitchFamily="2" charset="0"/>
                <a:ea typeface="+mn-ea"/>
                <a:cs typeface="+mn-cs"/>
              </a:rPr>
              <a:t>FAKE </a:t>
            </a:r>
            <a:r>
              <a:rPr kumimoji="0" lang="en-US" sz="7200" b="1" i="0" u="none" kern="1200" cap="none" spc="0" normalizeH="0" noProof="0" dirty="0">
                <a:ln>
                  <a:noFill/>
                </a:ln>
                <a:solidFill>
                  <a:prstClr val="white"/>
                </a:solidFill>
                <a:effectLst/>
                <a:uLnTx/>
                <a:uFillTx/>
                <a:latin typeface="Archer Medium" pitchFamily="2" charset="0"/>
                <a:ea typeface="+mn-ea"/>
                <a:cs typeface="+mn-cs"/>
              </a:rPr>
              <a:t>CHRISTIANS</a:t>
            </a:r>
          </a:p>
        </p:txBody>
      </p:sp>
      <p:sp>
        <p:nvSpPr>
          <p:cNvPr id="4" name="TextBox 3">
            <a:extLst>
              <a:ext uri="{FF2B5EF4-FFF2-40B4-BE49-F238E27FC236}">
                <a16:creationId xmlns:a16="http://schemas.microsoft.com/office/drawing/2014/main" id="{3A59B45E-9D73-F19A-06A6-39CDF1A56A0E}"/>
              </a:ext>
            </a:extLst>
          </p:cNvPr>
          <p:cNvSpPr txBox="1"/>
          <p:nvPr/>
        </p:nvSpPr>
        <p:spPr>
          <a:xfrm>
            <a:off x="424533" y="3429000"/>
            <a:ext cx="11342913" cy="2209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cher Medium" pitchFamily="2" charset="0"/>
                <a:ea typeface="+mn-ea"/>
                <a:cs typeface="+mn-cs"/>
              </a:rPr>
              <a:t>“wells without water… for whom is reserved the blackness of darkness forever”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cher Medium" pitchFamily="2" charset="0"/>
                <a:ea typeface="+mn-ea"/>
                <a:cs typeface="+mn-cs"/>
              </a:rPr>
              <a:t>(2 Peter 2:17)</a:t>
            </a:r>
          </a:p>
        </p:txBody>
      </p:sp>
    </p:spTree>
    <p:extLst>
      <p:ext uri="{BB962C8B-B14F-4D97-AF65-F5344CB8AC3E}">
        <p14:creationId xmlns:p14="http://schemas.microsoft.com/office/powerpoint/2010/main" val="1195421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EDD97-9576-E9FB-EE36-272C0B2D4CE7}"/>
            </a:ext>
          </a:extLst>
        </p:cNvPr>
        <p:cNvGrpSpPr/>
        <p:nvPr/>
      </p:nvGrpSpPr>
      <p:grpSpPr>
        <a:xfrm>
          <a:off x="0" y="0"/>
          <a:ext cx="0" cy="0"/>
          <a:chOff x="0" y="0"/>
          <a:chExt cx="0" cy="0"/>
        </a:xfrm>
      </p:grpSpPr>
      <p:pic>
        <p:nvPicPr>
          <p:cNvPr id="3" name="Picture 2" descr="A black background with a red and white text&#10;&#10;AI-generated content may be incorrect.">
            <a:extLst>
              <a:ext uri="{FF2B5EF4-FFF2-40B4-BE49-F238E27FC236}">
                <a16:creationId xmlns:a16="http://schemas.microsoft.com/office/drawing/2014/main" id="{BFCDA68C-D323-D617-E8A9-28430F78B6BB}"/>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DC6C2F3-677E-5877-E4A9-4576D0EB4A57}"/>
              </a:ext>
            </a:extLst>
          </p:cNvPr>
          <p:cNvSpPr txBox="1"/>
          <p:nvPr/>
        </p:nvSpPr>
        <p:spPr>
          <a:xfrm>
            <a:off x="0" y="2003826"/>
            <a:ext cx="12191980" cy="1425174"/>
          </a:xfrm>
          <a:prstGeom prst="rect">
            <a:avLst/>
          </a:prstGeom>
          <a:solidFill>
            <a:srgbClr val="C12924"/>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rcher Medium" pitchFamily="2" charset="0"/>
                <a:ea typeface="+mn-ea"/>
                <a:cs typeface="+mn-cs"/>
              </a:rPr>
              <a:t>FALLEN CHRISTIANS</a:t>
            </a:r>
          </a:p>
        </p:txBody>
      </p:sp>
      <p:sp>
        <p:nvSpPr>
          <p:cNvPr id="6" name="TextBox 5">
            <a:extLst>
              <a:ext uri="{FF2B5EF4-FFF2-40B4-BE49-F238E27FC236}">
                <a16:creationId xmlns:a16="http://schemas.microsoft.com/office/drawing/2014/main" id="{0E43D118-7585-9717-8315-F30387E2C260}"/>
              </a:ext>
            </a:extLst>
          </p:cNvPr>
          <p:cNvSpPr txBox="1"/>
          <p:nvPr/>
        </p:nvSpPr>
        <p:spPr>
          <a:xfrm>
            <a:off x="424533" y="3428999"/>
            <a:ext cx="11342913" cy="2002545"/>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“shipwrecked in the faith”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(1 Timothy 1:19)</a:t>
            </a:r>
          </a:p>
        </p:txBody>
      </p:sp>
    </p:spTree>
    <p:extLst>
      <p:ext uri="{BB962C8B-B14F-4D97-AF65-F5344CB8AC3E}">
        <p14:creationId xmlns:p14="http://schemas.microsoft.com/office/powerpoint/2010/main" val="198292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C88D5-7690-8466-A009-888371EE5B3A}"/>
            </a:ext>
          </a:extLst>
        </p:cNvPr>
        <p:cNvGrpSpPr/>
        <p:nvPr/>
      </p:nvGrpSpPr>
      <p:grpSpPr>
        <a:xfrm>
          <a:off x="0" y="0"/>
          <a:ext cx="0" cy="0"/>
          <a:chOff x="0" y="0"/>
          <a:chExt cx="0" cy="0"/>
        </a:xfrm>
      </p:grpSpPr>
      <p:pic>
        <p:nvPicPr>
          <p:cNvPr id="5" name="Picture 4" descr="A black background with a square pattern&#10;&#10;AI-generated content may be incorrect.">
            <a:extLst>
              <a:ext uri="{FF2B5EF4-FFF2-40B4-BE49-F238E27FC236}">
                <a16:creationId xmlns:a16="http://schemas.microsoft.com/office/drawing/2014/main" id="{D2569EEF-2163-DC56-4DB2-A7603424267B}"/>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8F0A31E-7066-A8B3-7A18-4506F7BCE1C8}"/>
              </a:ext>
            </a:extLst>
          </p:cNvPr>
          <p:cNvSpPr txBox="1"/>
          <p:nvPr/>
        </p:nvSpPr>
        <p:spPr>
          <a:xfrm>
            <a:off x="342900" y="320040"/>
            <a:ext cx="11506200" cy="62179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cher Medium" pitchFamily="2" charset="0"/>
                <a:ea typeface="+mn-ea"/>
                <a:cs typeface="+mn-cs"/>
              </a:rPr>
              <a:t>having faith and a good conscience, which some having rejected, concerning the faith have suffered shipwreck, of whom are </a:t>
            </a:r>
            <a:r>
              <a:rPr kumimoji="0" lang="en-US" sz="4800" b="1" i="0" u="none" strike="noStrike" kern="1200" cap="none" spc="0" normalizeH="0" baseline="0" noProof="0" dirty="0">
                <a:ln>
                  <a:noFill/>
                </a:ln>
                <a:solidFill>
                  <a:srgbClr val="FFFF00"/>
                </a:solidFill>
                <a:effectLst/>
                <a:uLnTx/>
                <a:uFillTx/>
                <a:latin typeface="Archer Medium" pitchFamily="2" charset="0"/>
                <a:ea typeface="+mn-ea"/>
                <a:cs typeface="+mn-cs"/>
              </a:rPr>
              <a:t>Hymenaeus and Alexander</a:t>
            </a:r>
            <a:r>
              <a:rPr kumimoji="0" lang="en-US" sz="4800" b="1" i="0" u="none" strike="noStrike" kern="1200" cap="none" spc="0" normalizeH="0" baseline="0" noProof="0" dirty="0">
                <a:ln>
                  <a:noFill/>
                </a:ln>
                <a:solidFill>
                  <a:prstClr val="white"/>
                </a:solidFill>
                <a:effectLst/>
                <a:uLnTx/>
                <a:uFillTx/>
                <a:latin typeface="Archer Medium" pitchFamily="2" charset="0"/>
                <a:ea typeface="+mn-ea"/>
                <a:cs typeface="+mn-cs"/>
              </a:rPr>
              <a:t>, whom I </a:t>
            </a:r>
            <a:r>
              <a:rPr kumimoji="0" lang="en-US" sz="4800" b="1" i="0" u="none" strike="noStrike" kern="1200" cap="none" spc="0" normalizeH="0" baseline="0" noProof="0" dirty="0">
                <a:ln>
                  <a:noFill/>
                </a:ln>
                <a:solidFill>
                  <a:srgbClr val="FFFF00"/>
                </a:solidFill>
                <a:effectLst/>
                <a:uLnTx/>
                <a:uFillTx/>
                <a:latin typeface="Archer Medium" pitchFamily="2" charset="0"/>
                <a:ea typeface="+mn-ea"/>
                <a:cs typeface="+mn-cs"/>
              </a:rPr>
              <a:t>delivered to Satan </a:t>
            </a:r>
            <a:r>
              <a:rPr kumimoji="0" lang="en-US" sz="4800" b="1" i="0" u="none" strike="noStrike" kern="1200" cap="none" spc="0" normalizeH="0" baseline="0" noProof="0" dirty="0">
                <a:ln>
                  <a:noFill/>
                </a:ln>
                <a:solidFill>
                  <a:prstClr val="white"/>
                </a:solidFill>
                <a:effectLst/>
                <a:uLnTx/>
                <a:uFillTx/>
                <a:latin typeface="Archer Medium" pitchFamily="2" charset="0"/>
                <a:ea typeface="+mn-ea"/>
                <a:cs typeface="+mn-cs"/>
              </a:rPr>
              <a:t>that they may learn not to blaspheme. </a:t>
            </a:r>
            <a:br>
              <a:rPr kumimoji="0" lang="en-US" sz="4800" b="1" i="0" u="none" strike="noStrike" kern="1200" cap="none" spc="0" normalizeH="0" baseline="0" noProof="0" dirty="0">
                <a:ln>
                  <a:noFill/>
                </a:ln>
                <a:solidFill>
                  <a:prstClr val="white"/>
                </a:solidFill>
                <a:effectLst/>
                <a:uLnTx/>
                <a:uFillTx/>
                <a:latin typeface="Archer Medium" pitchFamily="2" charset="0"/>
                <a:ea typeface="+mn-ea"/>
                <a:cs typeface="+mn-cs"/>
              </a:rPr>
            </a:br>
            <a:r>
              <a:rPr kumimoji="0" lang="en-US" sz="4800" b="1" i="0" u="none" strike="noStrike" kern="1200" cap="none" spc="0" normalizeH="0" baseline="0" noProof="0" dirty="0">
                <a:ln>
                  <a:noFill/>
                </a:ln>
                <a:solidFill>
                  <a:prstClr val="white"/>
                </a:solidFill>
                <a:effectLst/>
                <a:uLnTx/>
                <a:uFillTx/>
                <a:latin typeface="Archer Medium" pitchFamily="2" charset="0"/>
                <a:ea typeface="+mn-ea"/>
                <a:cs typeface="+mn-cs"/>
              </a:rPr>
              <a:t>(1 Timothy 1:19–20)</a:t>
            </a:r>
          </a:p>
        </p:txBody>
      </p:sp>
    </p:spTree>
    <p:extLst>
      <p:ext uri="{BB962C8B-B14F-4D97-AF65-F5344CB8AC3E}">
        <p14:creationId xmlns:p14="http://schemas.microsoft.com/office/powerpoint/2010/main" val="48704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3F354-D594-B103-EBA6-6754371E23B0}"/>
            </a:ext>
          </a:extLst>
        </p:cNvPr>
        <p:cNvGrpSpPr/>
        <p:nvPr/>
      </p:nvGrpSpPr>
      <p:grpSpPr>
        <a:xfrm>
          <a:off x="0" y="0"/>
          <a:ext cx="0" cy="0"/>
          <a:chOff x="0" y="0"/>
          <a:chExt cx="0" cy="0"/>
        </a:xfrm>
      </p:grpSpPr>
      <p:pic>
        <p:nvPicPr>
          <p:cNvPr id="5" name="Picture 4" descr="A black background with a square pattern&#10;&#10;AI-generated content may be incorrect.">
            <a:extLst>
              <a:ext uri="{FF2B5EF4-FFF2-40B4-BE49-F238E27FC236}">
                <a16:creationId xmlns:a16="http://schemas.microsoft.com/office/drawing/2014/main" id="{450BA150-1515-C9F8-EF16-2EAEECD227C6}"/>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B684AD2-F636-1FBC-6D33-9C95A6130736}"/>
              </a:ext>
            </a:extLst>
          </p:cNvPr>
          <p:cNvSpPr txBox="1"/>
          <p:nvPr/>
        </p:nvSpPr>
        <p:spPr>
          <a:xfrm>
            <a:off x="342900" y="320040"/>
            <a:ext cx="11506200" cy="62179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Archer Medium" pitchFamily="2" charset="0"/>
                <a:ea typeface="+mn-ea"/>
                <a:cs typeface="+mn-cs"/>
              </a:rPr>
              <a:t>deliver such a one to Satan </a:t>
            </a: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for the destruction of the flesh, that his spirit may be saved in the day of the Lord Jesus. </a:t>
            </a:r>
            <a:b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b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(1 Corinthians 5:5)</a:t>
            </a:r>
          </a:p>
        </p:txBody>
      </p:sp>
    </p:spTree>
    <p:extLst>
      <p:ext uri="{BB962C8B-B14F-4D97-AF65-F5344CB8AC3E}">
        <p14:creationId xmlns:p14="http://schemas.microsoft.com/office/powerpoint/2010/main" val="776087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5" name="Oval 1044">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r. Bradford Reaves - Senior Pastor - Crossway Christian Fellowship ...">
            <a:extLst>
              <a:ext uri="{FF2B5EF4-FFF2-40B4-BE49-F238E27FC236}">
                <a16:creationId xmlns:a16="http://schemas.microsoft.com/office/drawing/2014/main" id="{4BEA3FF2-0198-27F5-B656-524B1ACE4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104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047"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104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1049"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DAF8D89-2009-C5F1-3298-97A2C6D28739}"/>
              </a:ext>
            </a:extLst>
          </p:cNvPr>
          <p:cNvSpPr/>
          <p:nvPr/>
        </p:nvSpPr>
        <p:spPr>
          <a:xfrm>
            <a:off x="11146971" y="3200400"/>
            <a:ext cx="722064" cy="36500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8099E4D-EB33-043C-8ADC-954C529BE17E}"/>
              </a:ext>
            </a:extLst>
          </p:cNvPr>
          <p:cNvSpPr txBox="1"/>
          <p:nvPr/>
        </p:nvSpPr>
        <p:spPr>
          <a:xfrm>
            <a:off x="6430060" y="393063"/>
            <a:ext cx="5356310" cy="6064363"/>
          </a:xfrm>
          <a:prstGeom prst="rect">
            <a:avLst/>
          </a:prstGeom>
        </p:spPr>
        <p:txBody>
          <a:bodyPr vert="horz" lIns="91440" tIns="45720" rIns="91440" bIns="45720" rtlCol="0" anchor="ctr">
            <a:noAutofit/>
          </a:bodyPr>
          <a:lstStyle/>
          <a:p>
            <a:pPr marR="0" lvl="0" algn="ctr" fontAlgn="auto">
              <a:lnSpc>
                <a:spcPct val="90000"/>
              </a:lnSpc>
              <a:spcBef>
                <a:spcPts val="0"/>
              </a:spcBef>
              <a:spcAft>
                <a:spcPts val="600"/>
              </a:spcAft>
              <a:buClrTx/>
              <a:buSzTx/>
              <a:tabLst/>
              <a:defRPr/>
            </a:pPr>
            <a:r>
              <a:rPr lang="en-US" sz="4800" b="1" dirty="0">
                <a:solidFill>
                  <a:schemeClr val="tx1">
                    <a:alpha val="80000"/>
                  </a:schemeClr>
                </a:solidFill>
                <a:latin typeface="Daytona" panose="020B0604030500040204" pitchFamily="34" charset="0"/>
              </a:rPr>
              <a:t>“We’ve seen an </a:t>
            </a:r>
            <a:r>
              <a:rPr lang="en-US" sz="4800" b="1" dirty="0">
                <a:solidFill>
                  <a:srgbClr val="C00000">
                    <a:alpha val="80000"/>
                  </a:srgbClr>
                </a:solidFill>
                <a:latin typeface="Daytona" panose="020B0604030500040204" pitchFamily="34" charset="0"/>
              </a:rPr>
              <a:t>explosion</a:t>
            </a:r>
            <a:r>
              <a:rPr lang="en-US" sz="4800" b="1" dirty="0">
                <a:solidFill>
                  <a:schemeClr val="tx1">
                    <a:alpha val="80000"/>
                  </a:schemeClr>
                </a:solidFill>
                <a:latin typeface="Daytona" panose="020B0604030500040204" pitchFamily="34" charset="0"/>
              </a:rPr>
              <a:t> of prophetic signs that shout, ‘</a:t>
            </a:r>
            <a:r>
              <a:rPr lang="en-US" sz="4800" b="1" dirty="0">
                <a:solidFill>
                  <a:srgbClr val="C00000">
                    <a:alpha val="80000"/>
                  </a:srgbClr>
                </a:solidFill>
                <a:latin typeface="Daytona" panose="020B0604030500040204" pitchFamily="34" charset="0"/>
              </a:rPr>
              <a:t>The hour is late</a:t>
            </a:r>
            <a:r>
              <a:rPr lang="en-US" sz="4800" b="1" dirty="0">
                <a:solidFill>
                  <a:schemeClr val="tx1">
                    <a:alpha val="80000"/>
                  </a:schemeClr>
                </a:solidFill>
                <a:latin typeface="Daytona" panose="020B0604030500040204" pitchFamily="34" charset="0"/>
              </a:rPr>
              <a:t>!’”</a:t>
            </a:r>
          </a:p>
          <a:p>
            <a:pPr marR="0" lvl="0" algn="r" fontAlgn="auto">
              <a:lnSpc>
                <a:spcPct val="90000"/>
              </a:lnSpc>
              <a:spcBef>
                <a:spcPts val="0"/>
              </a:spcBef>
              <a:spcAft>
                <a:spcPts val="600"/>
              </a:spcAft>
              <a:buClrTx/>
              <a:buSzTx/>
              <a:tabLst/>
              <a:defRPr/>
            </a:pPr>
            <a:endParaRPr lang="en-US" sz="3600" b="1" dirty="0">
              <a:solidFill>
                <a:schemeClr val="tx1">
                  <a:alpha val="80000"/>
                </a:schemeClr>
              </a:solidFill>
              <a:latin typeface="Daytona" panose="020B0604030500040204" pitchFamily="34" charset="0"/>
            </a:endParaRPr>
          </a:p>
          <a:p>
            <a:pPr marR="0" lvl="0" algn="r" fontAlgn="auto">
              <a:lnSpc>
                <a:spcPct val="90000"/>
              </a:lnSpc>
              <a:spcBef>
                <a:spcPts val="0"/>
              </a:spcBef>
              <a:spcAft>
                <a:spcPts val="600"/>
              </a:spcAft>
              <a:buClrTx/>
              <a:buSzTx/>
              <a:tabLst/>
              <a:defRPr/>
            </a:pPr>
            <a:r>
              <a:rPr lang="en-US" sz="3600" b="1" dirty="0">
                <a:solidFill>
                  <a:schemeClr val="tx1">
                    <a:alpha val="80000"/>
                  </a:schemeClr>
                </a:solidFill>
                <a:latin typeface="Daytona" panose="020B0604030500040204" pitchFamily="34" charset="0"/>
              </a:rPr>
              <a:t>~Dr. Bradford Reaves</a:t>
            </a:r>
          </a:p>
        </p:txBody>
      </p:sp>
    </p:spTree>
    <p:extLst>
      <p:ext uri="{BB962C8B-B14F-4D97-AF65-F5344CB8AC3E}">
        <p14:creationId xmlns:p14="http://schemas.microsoft.com/office/powerpoint/2010/main" val="305183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36315-D5D8-3DBC-F148-9F5CC148A251}"/>
            </a:ext>
          </a:extLst>
        </p:cNvPr>
        <p:cNvGrpSpPr/>
        <p:nvPr/>
      </p:nvGrpSpPr>
      <p:grpSpPr>
        <a:xfrm>
          <a:off x="0" y="0"/>
          <a:ext cx="0" cy="0"/>
          <a:chOff x="0" y="0"/>
          <a:chExt cx="0" cy="0"/>
        </a:xfrm>
      </p:grpSpPr>
      <p:pic>
        <p:nvPicPr>
          <p:cNvPr id="5" name="Picture 4" descr="A black background with a square pattern&#10;&#10;AI-generated content may be incorrect.">
            <a:extLst>
              <a:ext uri="{FF2B5EF4-FFF2-40B4-BE49-F238E27FC236}">
                <a16:creationId xmlns:a16="http://schemas.microsoft.com/office/drawing/2014/main" id="{B9682BA2-48BA-1C44-DD8C-544CFD6B45EE}"/>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79833B3-7F16-1410-50DD-5B7C6D9B1EA2}"/>
              </a:ext>
            </a:extLst>
          </p:cNvPr>
          <p:cNvSpPr txBox="1"/>
          <p:nvPr/>
        </p:nvSpPr>
        <p:spPr>
          <a:xfrm>
            <a:off x="342900" y="320040"/>
            <a:ext cx="11506200" cy="62179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And their message will spread like cancer. </a:t>
            </a:r>
            <a:r>
              <a:rPr kumimoji="0" lang="en-US" sz="5400" b="1" i="0" u="none" strike="noStrike" kern="1200" cap="none" spc="0" normalizeH="0" baseline="0" noProof="0" dirty="0">
                <a:ln>
                  <a:noFill/>
                </a:ln>
                <a:solidFill>
                  <a:srgbClr val="FFFF00"/>
                </a:solidFill>
                <a:effectLst/>
                <a:uLnTx/>
                <a:uFillTx/>
                <a:latin typeface="Archer Medium" pitchFamily="2" charset="0"/>
                <a:ea typeface="+mn-ea"/>
                <a:cs typeface="+mn-cs"/>
              </a:rPr>
              <a:t>Hymenaeus and </a:t>
            </a:r>
            <a:r>
              <a:rPr kumimoji="0" lang="en-US" sz="5400" b="1" i="0" u="none" strike="noStrike" kern="1200" cap="none" spc="0" normalizeH="0" baseline="0" noProof="0" dirty="0" err="1">
                <a:ln>
                  <a:noFill/>
                </a:ln>
                <a:solidFill>
                  <a:srgbClr val="FFFF00"/>
                </a:solidFill>
                <a:effectLst/>
                <a:uLnTx/>
                <a:uFillTx/>
                <a:latin typeface="Archer Medium" pitchFamily="2" charset="0"/>
                <a:ea typeface="+mn-ea"/>
                <a:cs typeface="+mn-cs"/>
              </a:rPr>
              <a:t>Philetus</a:t>
            </a:r>
            <a:r>
              <a:rPr kumimoji="0" lang="en-US" sz="5400" b="1" i="0" u="none" strike="noStrike" kern="1200" cap="none" spc="0" normalizeH="0" baseline="0" noProof="0" dirty="0">
                <a:ln>
                  <a:noFill/>
                </a:ln>
                <a:solidFill>
                  <a:srgbClr val="FFFF00"/>
                </a:solidFill>
                <a:effectLst/>
                <a:uLnTx/>
                <a:uFillTx/>
                <a:latin typeface="Archer Medium" pitchFamily="2" charset="0"/>
                <a:ea typeface="+mn-ea"/>
                <a:cs typeface="+mn-cs"/>
              </a:rPr>
              <a:t> </a:t>
            </a: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are of this sort, </a:t>
            </a:r>
            <a:r>
              <a:rPr kumimoji="0" lang="en-US" sz="5400" b="1" i="0" u="none" strike="noStrike" kern="1200" cap="none" spc="0" normalizeH="0" baseline="0" noProof="0" dirty="0">
                <a:ln>
                  <a:noFill/>
                </a:ln>
                <a:solidFill>
                  <a:srgbClr val="FFFF00"/>
                </a:solidFill>
                <a:effectLst/>
                <a:uLnTx/>
                <a:uFillTx/>
                <a:latin typeface="Archer Medium" pitchFamily="2" charset="0"/>
                <a:ea typeface="+mn-ea"/>
                <a:cs typeface="+mn-cs"/>
              </a:rPr>
              <a:t>who have strayed concerning the truth</a:t>
            </a: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 saying that the resurrection is already past; and they overthrow the faith of some. </a:t>
            </a:r>
            <a:b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b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(2 Timothy 2:17–18)</a:t>
            </a:r>
          </a:p>
        </p:txBody>
      </p:sp>
    </p:spTree>
    <p:extLst>
      <p:ext uri="{BB962C8B-B14F-4D97-AF65-F5344CB8AC3E}">
        <p14:creationId xmlns:p14="http://schemas.microsoft.com/office/powerpoint/2010/main" val="3627926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D590D-008D-CFF6-9317-6A784DAB6AD0}"/>
            </a:ext>
          </a:extLst>
        </p:cNvPr>
        <p:cNvGrpSpPr/>
        <p:nvPr/>
      </p:nvGrpSpPr>
      <p:grpSpPr>
        <a:xfrm>
          <a:off x="0" y="0"/>
          <a:ext cx="0" cy="0"/>
          <a:chOff x="0" y="0"/>
          <a:chExt cx="0" cy="0"/>
        </a:xfrm>
      </p:grpSpPr>
      <p:pic>
        <p:nvPicPr>
          <p:cNvPr id="3" name="Picture 2" descr="A black background with a red and white text&#10;&#10;AI-generated content may be incorrect.">
            <a:extLst>
              <a:ext uri="{FF2B5EF4-FFF2-40B4-BE49-F238E27FC236}">
                <a16:creationId xmlns:a16="http://schemas.microsoft.com/office/drawing/2014/main" id="{A14E8BE4-59AB-FBFF-9049-F3F5F8B64C1F}"/>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59803B4-BAA4-C2AE-7587-62257309A5B2}"/>
              </a:ext>
            </a:extLst>
          </p:cNvPr>
          <p:cNvSpPr txBox="1"/>
          <p:nvPr/>
        </p:nvSpPr>
        <p:spPr>
          <a:xfrm>
            <a:off x="0" y="2003826"/>
            <a:ext cx="12191980" cy="1425174"/>
          </a:xfrm>
          <a:prstGeom prst="rect">
            <a:avLst/>
          </a:prstGeom>
          <a:solidFill>
            <a:srgbClr val="C12924"/>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rcher Medium" pitchFamily="2" charset="0"/>
                <a:ea typeface="+mn-ea"/>
                <a:cs typeface="+mn-cs"/>
              </a:rPr>
              <a:t>FALLEN CHRISTIANS</a:t>
            </a:r>
          </a:p>
        </p:txBody>
      </p:sp>
      <p:sp>
        <p:nvSpPr>
          <p:cNvPr id="2" name="TextBox 1">
            <a:extLst>
              <a:ext uri="{FF2B5EF4-FFF2-40B4-BE49-F238E27FC236}">
                <a16:creationId xmlns:a16="http://schemas.microsoft.com/office/drawing/2014/main" id="{81CF2A8F-1642-17A3-D098-46ABE7A6DEF3}"/>
              </a:ext>
            </a:extLst>
          </p:cNvPr>
          <p:cNvSpPr txBox="1"/>
          <p:nvPr/>
        </p:nvSpPr>
        <p:spPr>
          <a:xfrm>
            <a:off x="424533" y="3429000"/>
            <a:ext cx="11342913" cy="118654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“forsaking the assembly together”</a:t>
            </a:r>
          </a:p>
        </p:txBody>
      </p:sp>
    </p:spTree>
    <p:extLst>
      <p:ext uri="{BB962C8B-B14F-4D97-AF65-F5344CB8AC3E}">
        <p14:creationId xmlns:p14="http://schemas.microsoft.com/office/powerpoint/2010/main" val="2682094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B6C0E-523A-0E1B-8D8B-C632FAA89DD5}"/>
            </a:ext>
          </a:extLst>
        </p:cNvPr>
        <p:cNvGrpSpPr/>
        <p:nvPr/>
      </p:nvGrpSpPr>
      <p:grpSpPr>
        <a:xfrm>
          <a:off x="0" y="0"/>
          <a:ext cx="0" cy="0"/>
          <a:chOff x="0" y="0"/>
          <a:chExt cx="0" cy="0"/>
        </a:xfrm>
      </p:grpSpPr>
      <p:pic>
        <p:nvPicPr>
          <p:cNvPr id="5" name="Picture 4" descr="A black background with a square pattern&#10;&#10;AI-generated content may be incorrect.">
            <a:extLst>
              <a:ext uri="{FF2B5EF4-FFF2-40B4-BE49-F238E27FC236}">
                <a16:creationId xmlns:a16="http://schemas.microsoft.com/office/drawing/2014/main" id="{45A933CD-6583-84EA-9AF0-7206740A99D4}"/>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BBAC396-D59B-DA6D-881B-EAF3BA90F3E1}"/>
              </a:ext>
            </a:extLst>
          </p:cNvPr>
          <p:cNvSpPr txBox="1"/>
          <p:nvPr/>
        </p:nvSpPr>
        <p:spPr>
          <a:xfrm>
            <a:off x="342900" y="320040"/>
            <a:ext cx="11506200" cy="62179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Archer Medium" pitchFamily="2" charset="0"/>
                <a:ea typeface="+mn-ea"/>
                <a:cs typeface="+mn-cs"/>
              </a:rPr>
              <a:t>not forsaking the assembling of ourselves together</a:t>
            </a: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 as is the manner of some, but exhorting one another, and so much the more as you see the Day approaching. </a:t>
            </a:r>
            <a:b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b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(Hebrews 10:25)</a:t>
            </a:r>
          </a:p>
        </p:txBody>
      </p:sp>
    </p:spTree>
    <p:extLst>
      <p:ext uri="{BB962C8B-B14F-4D97-AF65-F5344CB8AC3E}">
        <p14:creationId xmlns:p14="http://schemas.microsoft.com/office/powerpoint/2010/main" val="1272662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B8751-A373-464F-172F-52750B7FB443}"/>
            </a:ext>
          </a:extLst>
        </p:cNvPr>
        <p:cNvGrpSpPr/>
        <p:nvPr/>
      </p:nvGrpSpPr>
      <p:grpSpPr>
        <a:xfrm>
          <a:off x="0" y="0"/>
          <a:ext cx="0" cy="0"/>
          <a:chOff x="0" y="0"/>
          <a:chExt cx="0" cy="0"/>
        </a:xfrm>
      </p:grpSpPr>
      <p:pic>
        <p:nvPicPr>
          <p:cNvPr id="5" name="Picture 4" descr="A black background with a square pattern&#10;&#10;AI-generated content may be incorrect.">
            <a:extLst>
              <a:ext uri="{FF2B5EF4-FFF2-40B4-BE49-F238E27FC236}">
                <a16:creationId xmlns:a16="http://schemas.microsoft.com/office/drawing/2014/main" id="{6E55837E-9782-3128-0C60-3151AF3C75FB}"/>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1171A83-FD00-A4B7-A4BC-EE5F536C439A}"/>
              </a:ext>
            </a:extLst>
          </p:cNvPr>
          <p:cNvSpPr txBox="1"/>
          <p:nvPr/>
        </p:nvSpPr>
        <p:spPr>
          <a:xfrm>
            <a:off x="342900" y="320040"/>
            <a:ext cx="11506200" cy="62179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Let us </a:t>
            </a:r>
            <a:r>
              <a:rPr kumimoji="0" lang="en-US" sz="5400" b="1" i="0" u="none" strike="noStrike" kern="1200" cap="none" spc="0" normalizeH="0" baseline="0" noProof="0" dirty="0">
                <a:ln>
                  <a:noFill/>
                </a:ln>
                <a:solidFill>
                  <a:srgbClr val="FFFF00"/>
                </a:solidFill>
                <a:effectLst/>
                <a:uLnTx/>
                <a:uFillTx/>
                <a:latin typeface="Archer Medium" pitchFamily="2" charset="0"/>
                <a:ea typeface="+mn-ea"/>
                <a:cs typeface="+mn-cs"/>
              </a:rPr>
              <a:t>hold fast the confession of our hope without wavering</a:t>
            </a: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 for He who promised is faithful. </a:t>
            </a:r>
            <a:b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b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(Hebrews 10:23)</a:t>
            </a:r>
          </a:p>
        </p:txBody>
      </p:sp>
    </p:spTree>
    <p:extLst>
      <p:ext uri="{BB962C8B-B14F-4D97-AF65-F5344CB8AC3E}">
        <p14:creationId xmlns:p14="http://schemas.microsoft.com/office/powerpoint/2010/main" val="1919438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6A17-92FF-20CD-655F-8E380ED2927A}"/>
            </a:ext>
          </a:extLst>
        </p:cNvPr>
        <p:cNvGrpSpPr/>
        <p:nvPr/>
      </p:nvGrpSpPr>
      <p:grpSpPr>
        <a:xfrm>
          <a:off x="0" y="0"/>
          <a:ext cx="0" cy="0"/>
          <a:chOff x="0" y="0"/>
          <a:chExt cx="0" cy="0"/>
        </a:xfrm>
      </p:grpSpPr>
      <p:pic>
        <p:nvPicPr>
          <p:cNvPr id="5" name="Picture 4" descr="A black background with a square pattern&#10;&#10;AI-generated content may be incorrect.">
            <a:extLst>
              <a:ext uri="{FF2B5EF4-FFF2-40B4-BE49-F238E27FC236}">
                <a16:creationId xmlns:a16="http://schemas.microsoft.com/office/drawing/2014/main" id="{D1B66AE6-3A4D-D6D2-C6D6-A395A525A79C}"/>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E6610E1-5A27-7540-E5D8-B93CB8142899}"/>
              </a:ext>
            </a:extLst>
          </p:cNvPr>
          <p:cNvSpPr txBox="1"/>
          <p:nvPr/>
        </p:nvSpPr>
        <p:spPr>
          <a:xfrm>
            <a:off x="342900" y="320040"/>
            <a:ext cx="11506200" cy="62179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Therefore </a:t>
            </a:r>
            <a:r>
              <a:rPr kumimoji="0" lang="en-US" sz="5400" b="1" i="0" u="none" strike="noStrike" kern="1200" cap="none" spc="0" normalizeH="0" baseline="0" noProof="0" dirty="0">
                <a:ln>
                  <a:noFill/>
                </a:ln>
                <a:solidFill>
                  <a:srgbClr val="FFFF00"/>
                </a:solidFill>
                <a:effectLst/>
                <a:uLnTx/>
                <a:uFillTx/>
                <a:latin typeface="Archer Medium" pitchFamily="2" charset="0"/>
                <a:ea typeface="+mn-ea"/>
                <a:cs typeface="+mn-cs"/>
              </a:rPr>
              <a:t>do not cast away your confidence</a:t>
            </a: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 which has great reward. </a:t>
            </a:r>
            <a:b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b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(Hebrews 10:35)</a:t>
            </a:r>
          </a:p>
        </p:txBody>
      </p:sp>
    </p:spTree>
    <p:extLst>
      <p:ext uri="{BB962C8B-B14F-4D97-AF65-F5344CB8AC3E}">
        <p14:creationId xmlns:p14="http://schemas.microsoft.com/office/powerpoint/2010/main" val="3741635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08346-F790-5541-41F6-103149639424}"/>
            </a:ext>
          </a:extLst>
        </p:cNvPr>
        <p:cNvGrpSpPr/>
        <p:nvPr/>
      </p:nvGrpSpPr>
      <p:grpSpPr>
        <a:xfrm>
          <a:off x="0" y="0"/>
          <a:ext cx="0" cy="0"/>
          <a:chOff x="0" y="0"/>
          <a:chExt cx="0" cy="0"/>
        </a:xfrm>
      </p:grpSpPr>
      <p:pic>
        <p:nvPicPr>
          <p:cNvPr id="4" name="Picture 3" descr="A church with a cross on top&#10;&#10;AI-generated content may be incorrect.">
            <a:extLst>
              <a:ext uri="{FF2B5EF4-FFF2-40B4-BE49-F238E27FC236}">
                <a16:creationId xmlns:a16="http://schemas.microsoft.com/office/drawing/2014/main" id="{0847AE3F-F969-FFF1-0998-3F451EA1B9BA}"/>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073F2183-A68B-3A69-3F9A-3332646D40CA}"/>
              </a:ext>
            </a:extLst>
          </p:cNvPr>
          <p:cNvSpPr txBox="1"/>
          <p:nvPr/>
        </p:nvSpPr>
        <p:spPr>
          <a:xfrm>
            <a:off x="424543" y="320040"/>
            <a:ext cx="11342913" cy="520990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Apostasy and Eternal Salvation</a:t>
            </a:r>
          </a:p>
        </p:txBody>
      </p:sp>
    </p:spTree>
    <p:extLst>
      <p:ext uri="{BB962C8B-B14F-4D97-AF65-F5344CB8AC3E}">
        <p14:creationId xmlns:p14="http://schemas.microsoft.com/office/powerpoint/2010/main" val="648794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B6A1F-E706-915D-28D7-9641E2A77A3F}"/>
            </a:ext>
          </a:extLst>
        </p:cNvPr>
        <p:cNvGrpSpPr/>
        <p:nvPr/>
      </p:nvGrpSpPr>
      <p:grpSpPr>
        <a:xfrm>
          <a:off x="0" y="0"/>
          <a:ext cx="0" cy="0"/>
          <a:chOff x="0" y="0"/>
          <a:chExt cx="0" cy="0"/>
        </a:xfrm>
      </p:grpSpPr>
      <p:pic>
        <p:nvPicPr>
          <p:cNvPr id="5" name="Picture 4" descr="A black background with a square pattern&#10;&#10;AI-generated content may be incorrect.">
            <a:extLst>
              <a:ext uri="{FF2B5EF4-FFF2-40B4-BE49-F238E27FC236}">
                <a16:creationId xmlns:a16="http://schemas.microsoft.com/office/drawing/2014/main" id="{327C2015-B4FB-BA3E-A7D9-27B2D327EED2}"/>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CC9DC37-C73D-6DFB-6472-3C3FA19396B4}"/>
              </a:ext>
            </a:extLst>
          </p:cNvPr>
          <p:cNvSpPr txBox="1"/>
          <p:nvPr/>
        </p:nvSpPr>
        <p:spPr>
          <a:xfrm>
            <a:off x="342900" y="320040"/>
            <a:ext cx="11506200" cy="62179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cher Medium" pitchFamily="2" charset="0"/>
                <a:ea typeface="+mn-ea"/>
                <a:cs typeface="+mn-cs"/>
              </a:rPr>
              <a:t>But where sin abounded,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Archer Medium" pitchFamily="2" charset="0"/>
                <a:ea typeface="+mn-ea"/>
                <a:cs typeface="+mn-cs"/>
              </a:rPr>
              <a:t>grace abounded much more</a:t>
            </a:r>
            <a:r>
              <a:rPr kumimoji="0" lang="en-US" sz="6000" b="1" i="0" u="none" strike="noStrike" kern="1200" cap="none" spc="0" normalizeH="0" baseline="0" noProof="0" dirty="0">
                <a:ln>
                  <a:noFill/>
                </a:ln>
                <a:solidFill>
                  <a:prstClr val="white"/>
                </a:solidFill>
                <a:effectLst/>
                <a:uLnTx/>
                <a:uFillTx/>
                <a:latin typeface="Archer Medium" pitchFamily="2" charset="0"/>
                <a:ea typeface="+mn-ea"/>
                <a:cs typeface="+mn-cs"/>
              </a:rPr>
              <a:t>… </a:t>
            </a:r>
            <a:br>
              <a:rPr kumimoji="0" lang="en-US" sz="6000" b="1" i="0" u="none" strike="noStrike" kern="1200" cap="none" spc="0" normalizeH="0" baseline="0" noProof="0" dirty="0">
                <a:ln>
                  <a:noFill/>
                </a:ln>
                <a:solidFill>
                  <a:prstClr val="white"/>
                </a:solidFill>
                <a:effectLst/>
                <a:uLnTx/>
                <a:uFillTx/>
                <a:latin typeface="Archer Medium" pitchFamily="2" charset="0"/>
                <a:ea typeface="+mn-ea"/>
                <a:cs typeface="+mn-cs"/>
              </a:rPr>
            </a:br>
            <a:r>
              <a:rPr kumimoji="0" lang="en-US" sz="6000" b="1" i="0" u="none" strike="noStrike" kern="1200" cap="none" spc="0" normalizeH="0" baseline="0" noProof="0" dirty="0">
                <a:ln>
                  <a:noFill/>
                </a:ln>
                <a:solidFill>
                  <a:prstClr val="white"/>
                </a:solidFill>
                <a:effectLst/>
                <a:uLnTx/>
                <a:uFillTx/>
                <a:latin typeface="Archer Medium" pitchFamily="2" charset="0"/>
                <a:ea typeface="+mn-ea"/>
                <a:cs typeface="+mn-cs"/>
              </a:rPr>
              <a:t>(Romans 5:20).</a:t>
            </a:r>
          </a:p>
        </p:txBody>
      </p:sp>
    </p:spTree>
    <p:extLst>
      <p:ext uri="{BB962C8B-B14F-4D97-AF65-F5344CB8AC3E}">
        <p14:creationId xmlns:p14="http://schemas.microsoft.com/office/powerpoint/2010/main" val="1564295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24FDE-D02C-268D-7416-18BD2041A220}"/>
            </a:ext>
          </a:extLst>
        </p:cNvPr>
        <p:cNvGrpSpPr/>
        <p:nvPr/>
      </p:nvGrpSpPr>
      <p:grpSpPr>
        <a:xfrm>
          <a:off x="0" y="0"/>
          <a:ext cx="0" cy="0"/>
          <a:chOff x="0" y="0"/>
          <a:chExt cx="0" cy="0"/>
        </a:xfrm>
      </p:grpSpPr>
      <p:pic>
        <p:nvPicPr>
          <p:cNvPr id="5" name="Picture 4" descr="A black background with a square pattern&#10;&#10;AI-generated content may be incorrect.">
            <a:extLst>
              <a:ext uri="{FF2B5EF4-FFF2-40B4-BE49-F238E27FC236}">
                <a16:creationId xmlns:a16="http://schemas.microsoft.com/office/drawing/2014/main" id="{F1F9C435-EC49-1D6C-C4BC-B0E03E55F5FB}"/>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C4C53BD-811C-75BA-DD95-878B5DF8CC21}"/>
              </a:ext>
            </a:extLst>
          </p:cNvPr>
          <p:cNvSpPr txBox="1"/>
          <p:nvPr/>
        </p:nvSpPr>
        <p:spPr>
          <a:xfrm>
            <a:off x="342900" y="320040"/>
            <a:ext cx="11506200" cy="62179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Archer Medium" pitchFamily="2" charset="0"/>
                <a:ea typeface="+mn-ea"/>
                <a:cs typeface="+mn-cs"/>
              </a:rPr>
              <a:t>If we are faithless, He remains faithful</a:t>
            </a: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 He cannot deny Himself. </a:t>
            </a:r>
            <a:b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b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(2 Timothy 2:13). </a:t>
            </a:r>
          </a:p>
        </p:txBody>
      </p:sp>
    </p:spTree>
    <p:extLst>
      <p:ext uri="{BB962C8B-B14F-4D97-AF65-F5344CB8AC3E}">
        <p14:creationId xmlns:p14="http://schemas.microsoft.com/office/powerpoint/2010/main" val="143074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14424-8EF6-15A4-5105-7082DDB82C6F}"/>
            </a:ext>
          </a:extLst>
        </p:cNvPr>
        <p:cNvGrpSpPr/>
        <p:nvPr/>
      </p:nvGrpSpPr>
      <p:grpSpPr>
        <a:xfrm>
          <a:off x="0" y="0"/>
          <a:ext cx="0" cy="0"/>
          <a:chOff x="0" y="0"/>
          <a:chExt cx="0" cy="0"/>
        </a:xfrm>
      </p:grpSpPr>
      <p:pic>
        <p:nvPicPr>
          <p:cNvPr id="5" name="Picture 4" descr="A black background with a square pattern&#10;&#10;AI-generated content may be incorrect.">
            <a:extLst>
              <a:ext uri="{FF2B5EF4-FFF2-40B4-BE49-F238E27FC236}">
                <a16:creationId xmlns:a16="http://schemas.microsoft.com/office/drawing/2014/main" id="{28E5AE61-B516-A70E-837A-BAB64D4BD6D9}"/>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AE4658D-44C2-5042-586F-BC29AD5756C9}"/>
              </a:ext>
            </a:extLst>
          </p:cNvPr>
          <p:cNvSpPr txBox="1"/>
          <p:nvPr/>
        </p:nvSpPr>
        <p:spPr>
          <a:xfrm>
            <a:off x="342900" y="320040"/>
            <a:ext cx="11506200" cy="62179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Nevertheless the solid foundation of God stands, having this seal: ‘</a:t>
            </a:r>
            <a:r>
              <a:rPr kumimoji="0" lang="en-US" sz="5400" b="1" i="0" u="none" strike="noStrike" kern="1200" cap="none" spc="0" normalizeH="0" baseline="0" noProof="0" dirty="0">
                <a:ln>
                  <a:noFill/>
                </a:ln>
                <a:solidFill>
                  <a:srgbClr val="FFFF00"/>
                </a:solidFill>
                <a:effectLst/>
                <a:uLnTx/>
                <a:uFillTx/>
                <a:latin typeface="Archer Medium" pitchFamily="2" charset="0"/>
                <a:ea typeface="+mn-ea"/>
                <a:cs typeface="+mn-cs"/>
              </a:rPr>
              <a:t>The Lord knows those who are His</a:t>
            </a: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 and, ‘Let everyone who names the name of Christ depart from iniquity’ </a:t>
            </a:r>
            <a:b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b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(2 Timothy 2:19). </a:t>
            </a:r>
          </a:p>
        </p:txBody>
      </p:sp>
    </p:spTree>
    <p:extLst>
      <p:ext uri="{BB962C8B-B14F-4D97-AF65-F5344CB8AC3E}">
        <p14:creationId xmlns:p14="http://schemas.microsoft.com/office/powerpoint/2010/main" val="2541798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27B4B-91A8-D745-AA4A-A52FF9FFDDD2}"/>
            </a:ext>
          </a:extLst>
        </p:cNvPr>
        <p:cNvGrpSpPr/>
        <p:nvPr/>
      </p:nvGrpSpPr>
      <p:grpSpPr>
        <a:xfrm>
          <a:off x="0" y="0"/>
          <a:ext cx="0" cy="0"/>
          <a:chOff x="0" y="0"/>
          <a:chExt cx="0" cy="0"/>
        </a:xfrm>
      </p:grpSpPr>
      <p:pic>
        <p:nvPicPr>
          <p:cNvPr id="5" name="Picture 4" descr="A black background with a square pattern&#10;&#10;AI-generated content may be incorrect.">
            <a:extLst>
              <a:ext uri="{FF2B5EF4-FFF2-40B4-BE49-F238E27FC236}">
                <a16:creationId xmlns:a16="http://schemas.microsoft.com/office/drawing/2014/main" id="{0AE2110B-A269-8760-352C-180BF31318E6}"/>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4FEB122-A38F-2649-4089-BAA357AA65B7}"/>
              </a:ext>
            </a:extLst>
          </p:cNvPr>
          <p:cNvSpPr txBox="1"/>
          <p:nvPr/>
        </p:nvSpPr>
        <p:spPr>
          <a:xfrm>
            <a:off x="342900" y="320040"/>
            <a:ext cx="11506200" cy="62179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cher Medium" pitchFamily="2" charset="0"/>
                <a:ea typeface="+mn-ea"/>
                <a:cs typeface="+mn-cs"/>
              </a:rPr>
              <a:t>In Him you also trusted, after you heard the word of truth, the gospel of your salvation; in whom also, </a:t>
            </a:r>
            <a:r>
              <a:rPr kumimoji="0" lang="en-US" sz="4400" b="1" i="0" u="none" strike="noStrike" kern="1200" cap="none" spc="0" normalizeH="0" baseline="0" noProof="0" dirty="0">
                <a:ln>
                  <a:noFill/>
                </a:ln>
                <a:solidFill>
                  <a:srgbClr val="FFFF00"/>
                </a:solidFill>
                <a:effectLst/>
                <a:uLnTx/>
                <a:uFillTx/>
                <a:latin typeface="Archer Medium" pitchFamily="2" charset="0"/>
                <a:ea typeface="+mn-ea"/>
                <a:cs typeface="+mn-cs"/>
              </a:rPr>
              <a:t>having believed, you were sealed with the Holy Spirit of promise, who is the guarantee of our inheritance </a:t>
            </a:r>
            <a:r>
              <a:rPr kumimoji="0" lang="en-US" sz="4400" b="1" i="0" u="none" strike="noStrike" kern="1200" cap="none" spc="0" normalizeH="0" baseline="0" noProof="0" dirty="0">
                <a:ln>
                  <a:noFill/>
                </a:ln>
                <a:solidFill>
                  <a:prstClr val="white"/>
                </a:solidFill>
                <a:effectLst/>
                <a:uLnTx/>
                <a:uFillTx/>
                <a:latin typeface="Archer Medium" pitchFamily="2" charset="0"/>
                <a:ea typeface="+mn-ea"/>
                <a:cs typeface="+mn-cs"/>
              </a:rPr>
              <a:t>until the redemption of the purchased possession, to the praise of His glory. </a:t>
            </a:r>
            <a:br>
              <a:rPr kumimoji="0" lang="en-US" sz="4400" b="1" i="0" u="none" strike="noStrike" kern="1200" cap="none" spc="0" normalizeH="0" baseline="0" noProof="0" dirty="0">
                <a:ln>
                  <a:noFill/>
                </a:ln>
                <a:solidFill>
                  <a:prstClr val="white"/>
                </a:solidFill>
                <a:effectLst/>
                <a:uLnTx/>
                <a:uFillTx/>
                <a:latin typeface="Archer Medium" pitchFamily="2" charset="0"/>
                <a:ea typeface="+mn-ea"/>
                <a:cs typeface="+mn-cs"/>
              </a:rPr>
            </a:br>
            <a:r>
              <a:rPr kumimoji="0" lang="en-US" sz="4400" b="1" i="0" u="none" strike="noStrike" kern="1200" cap="none" spc="0" normalizeH="0" baseline="0" noProof="0" dirty="0">
                <a:ln>
                  <a:noFill/>
                </a:ln>
                <a:solidFill>
                  <a:prstClr val="white"/>
                </a:solidFill>
                <a:effectLst/>
                <a:uLnTx/>
                <a:uFillTx/>
                <a:latin typeface="Archer Medium" pitchFamily="2" charset="0"/>
                <a:ea typeface="+mn-ea"/>
                <a:cs typeface="+mn-cs"/>
              </a:rPr>
              <a:t>(Ephesians 1:13–14). </a:t>
            </a:r>
          </a:p>
        </p:txBody>
      </p:sp>
    </p:spTree>
    <p:extLst>
      <p:ext uri="{BB962C8B-B14F-4D97-AF65-F5344CB8AC3E}">
        <p14:creationId xmlns:p14="http://schemas.microsoft.com/office/powerpoint/2010/main" val="3643464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square with a black line&#10;&#10;AI-generated content may be incorrect.">
            <a:extLst>
              <a:ext uri="{FF2B5EF4-FFF2-40B4-BE49-F238E27FC236}">
                <a16:creationId xmlns:a16="http://schemas.microsoft.com/office/drawing/2014/main" id="{B3332A58-E2C6-0F6A-A591-BC0997C05F52}"/>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22EA18E-9468-05BE-94CE-513AEC7EDF10}"/>
              </a:ext>
            </a:extLst>
          </p:cNvPr>
          <p:cNvSpPr txBox="1"/>
          <p:nvPr/>
        </p:nvSpPr>
        <p:spPr>
          <a:xfrm>
            <a:off x="337447" y="1591056"/>
            <a:ext cx="11517085" cy="4828032"/>
          </a:xfrm>
          <a:prstGeom prst="rect">
            <a:avLst/>
          </a:prstGeom>
          <a:noFill/>
        </p:spPr>
        <p:txBody>
          <a:bodyPr wrap="square" rtlCol="0" anchor="t">
            <a:noAutofit/>
          </a:bodyPr>
          <a:lstStyle/>
          <a:p>
            <a:pPr marL="571500" indent="-571500">
              <a:spcBef>
                <a:spcPts val="1200"/>
              </a:spcBef>
              <a:buFont typeface="Arial" panose="020B0604020202020204" pitchFamily="34" charset="0"/>
              <a:buChar char="•"/>
            </a:pPr>
            <a:r>
              <a:rPr lang="en-US" sz="4400" b="1" dirty="0">
                <a:solidFill>
                  <a:schemeClr val="bg1"/>
                </a:solidFill>
                <a:latin typeface="Archer Medium" pitchFamily="2" charset="0"/>
              </a:rPr>
              <a:t>Record-breaking storms</a:t>
            </a:r>
          </a:p>
          <a:p>
            <a:pPr marL="571500" indent="-571500">
              <a:buFont typeface="Arial" panose="020B0604020202020204" pitchFamily="34" charset="0"/>
              <a:buChar char="•"/>
            </a:pPr>
            <a:r>
              <a:rPr lang="en-US" sz="4400" b="1" dirty="0">
                <a:solidFill>
                  <a:schemeClr val="bg1"/>
                </a:solidFill>
                <a:latin typeface="Archer Medium" pitchFamily="2" charset="0"/>
              </a:rPr>
              <a:t>Volcanoes and earthquakes</a:t>
            </a:r>
          </a:p>
          <a:p>
            <a:pPr marL="571500" indent="-571500">
              <a:buFont typeface="Arial" panose="020B0604020202020204" pitchFamily="34" charset="0"/>
              <a:buChar char="•"/>
            </a:pPr>
            <a:r>
              <a:rPr lang="en-US" sz="4400" b="1" dirty="0">
                <a:solidFill>
                  <a:schemeClr val="bg1"/>
                </a:solidFill>
                <a:latin typeface="Archer Medium" pitchFamily="2" charset="0"/>
              </a:rPr>
              <a:t>Israel attacked by enemies</a:t>
            </a:r>
          </a:p>
          <a:p>
            <a:pPr marL="571500" indent="-571500">
              <a:buFont typeface="Arial" panose="020B0604020202020204" pitchFamily="34" charset="0"/>
              <a:buChar char="•"/>
            </a:pPr>
            <a:r>
              <a:rPr lang="en-US" sz="4400" b="1" dirty="0">
                <a:solidFill>
                  <a:schemeClr val="bg1"/>
                </a:solidFill>
                <a:latin typeface="Archer Medium" pitchFamily="2" charset="0"/>
              </a:rPr>
              <a:t>Antisemitism on the rise like never before</a:t>
            </a:r>
          </a:p>
          <a:p>
            <a:pPr marL="571500" indent="-571500">
              <a:buFont typeface="Arial" panose="020B0604020202020204" pitchFamily="34" charset="0"/>
              <a:buChar char="•"/>
            </a:pPr>
            <a:r>
              <a:rPr lang="en-US" sz="4400" b="1" dirty="0">
                <a:solidFill>
                  <a:schemeClr val="bg1"/>
                </a:solidFill>
                <a:latin typeface="Archer Medium" pitchFamily="2" charset="0"/>
              </a:rPr>
              <a:t>Digital currencies, global IDs, surveillance</a:t>
            </a:r>
          </a:p>
          <a:p>
            <a:pPr marL="571500" indent="-571500">
              <a:buFont typeface="Arial" panose="020B0604020202020204" pitchFamily="34" charset="0"/>
              <a:buChar char="•"/>
            </a:pPr>
            <a:r>
              <a:rPr lang="en-US" sz="4400" b="1" dirty="0">
                <a:solidFill>
                  <a:schemeClr val="bg1"/>
                </a:solidFill>
                <a:latin typeface="Archer Medium" pitchFamily="2" charset="0"/>
              </a:rPr>
              <a:t>AI claiming sentience</a:t>
            </a:r>
          </a:p>
          <a:p>
            <a:pPr marL="571500" indent="-571500">
              <a:buFont typeface="Arial" panose="020B0604020202020204" pitchFamily="34" charset="0"/>
              <a:buChar char="•"/>
            </a:pPr>
            <a:r>
              <a:rPr lang="en-US" sz="4400" b="1" dirty="0">
                <a:solidFill>
                  <a:schemeClr val="bg1"/>
                </a:solidFill>
                <a:latin typeface="Archer Medium" pitchFamily="2" charset="0"/>
              </a:rPr>
              <a:t>Christian persecution</a:t>
            </a:r>
          </a:p>
          <a:p>
            <a:pPr marL="571500" indent="-571500">
              <a:buFont typeface="Arial" panose="020B0604020202020204" pitchFamily="34" charset="0"/>
              <a:buChar char="•"/>
            </a:pPr>
            <a:endParaRPr lang="en-US" sz="4400" b="1" dirty="0">
              <a:solidFill>
                <a:schemeClr val="bg1"/>
              </a:solidFill>
              <a:latin typeface="Archer Medium" pitchFamily="2" charset="0"/>
            </a:endParaRPr>
          </a:p>
          <a:p>
            <a:pPr marL="571500" indent="-571500">
              <a:buFont typeface="Arial" panose="020B0604020202020204" pitchFamily="34" charset="0"/>
              <a:buChar char="•"/>
            </a:pPr>
            <a:endParaRPr lang="en-US" sz="4400" b="1" dirty="0">
              <a:solidFill>
                <a:schemeClr val="bg1"/>
              </a:solidFill>
              <a:latin typeface="Archer Medium" pitchFamily="2" charset="0"/>
            </a:endParaRPr>
          </a:p>
        </p:txBody>
      </p:sp>
      <p:sp>
        <p:nvSpPr>
          <p:cNvPr id="3" name="TextBox 2">
            <a:extLst>
              <a:ext uri="{FF2B5EF4-FFF2-40B4-BE49-F238E27FC236}">
                <a16:creationId xmlns:a16="http://schemas.microsoft.com/office/drawing/2014/main" id="{C2032331-503E-5482-4510-EB01EF330A23}"/>
              </a:ext>
            </a:extLst>
          </p:cNvPr>
          <p:cNvSpPr txBox="1"/>
          <p:nvPr/>
        </p:nvSpPr>
        <p:spPr>
          <a:xfrm>
            <a:off x="0" y="603504"/>
            <a:ext cx="12191980" cy="987552"/>
          </a:xfrm>
          <a:prstGeom prst="rect">
            <a:avLst/>
          </a:prstGeom>
          <a:solidFill>
            <a:schemeClr val="tx1"/>
          </a:solidFill>
        </p:spPr>
        <p:txBody>
          <a:bodyPr wrap="square" anchor="ctr">
            <a:noAutofit/>
          </a:bodyPr>
          <a:lstStyle/>
          <a:p>
            <a:pPr algn="ctr"/>
            <a:r>
              <a:rPr lang="en-US" sz="5400" b="1" dirty="0">
                <a:solidFill>
                  <a:schemeClr val="bg1"/>
                </a:solidFill>
                <a:latin typeface="Archer Medium" pitchFamily="2" charset="0"/>
              </a:rPr>
              <a:t>SIGNS OF THE TIMES</a:t>
            </a:r>
          </a:p>
        </p:txBody>
      </p:sp>
    </p:spTree>
    <p:extLst>
      <p:ext uri="{BB962C8B-B14F-4D97-AF65-F5344CB8AC3E}">
        <p14:creationId xmlns:p14="http://schemas.microsoft.com/office/powerpoint/2010/main" val="4039550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76F67-BAB6-79AB-079F-6A416EB392D8}"/>
            </a:ext>
          </a:extLst>
        </p:cNvPr>
        <p:cNvGrpSpPr/>
        <p:nvPr/>
      </p:nvGrpSpPr>
      <p:grpSpPr>
        <a:xfrm>
          <a:off x="0" y="0"/>
          <a:ext cx="0" cy="0"/>
          <a:chOff x="0" y="0"/>
          <a:chExt cx="0" cy="0"/>
        </a:xfrm>
      </p:grpSpPr>
      <p:pic>
        <p:nvPicPr>
          <p:cNvPr id="2" name="Picture 1" descr="A church with a cross on top&#10;&#10;AI-generated content may be incorrect.">
            <a:extLst>
              <a:ext uri="{FF2B5EF4-FFF2-40B4-BE49-F238E27FC236}">
                <a16:creationId xmlns:a16="http://schemas.microsoft.com/office/drawing/2014/main" id="{1F166024-7B3A-6EE6-ED3B-8726434FC87D}"/>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3CB71403-4E0C-D753-B513-AC8445945CE8}"/>
              </a:ext>
            </a:extLst>
          </p:cNvPr>
          <p:cNvSpPr txBox="1"/>
          <p:nvPr/>
        </p:nvSpPr>
        <p:spPr>
          <a:xfrm>
            <a:off x="424543" y="320040"/>
            <a:ext cx="11342913" cy="505750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Does apostasy mean you were never really saved to begin with?</a:t>
            </a:r>
          </a:p>
        </p:txBody>
      </p:sp>
    </p:spTree>
    <p:extLst>
      <p:ext uri="{BB962C8B-B14F-4D97-AF65-F5344CB8AC3E}">
        <p14:creationId xmlns:p14="http://schemas.microsoft.com/office/powerpoint/2010/main" val="3467126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05EBB-D606-40C1-FD9A-D8DA2F3EE936}"/>
            </a:ext>
          </a:extLst>
        </p:cNvPr>
        <p:cNvGrpSpPr/>
        <p:nvPr/>
      </p:nvGrpSpPr>
      <p:grpSpPr>
        <a:xfrm>
          <a:off x="0" y="0"/>
          <a:ext cx="0" cy="0"/>
          <a:chOff x="0" y="0"/>
          <a:chExt cx="0" cy="0"/>
        </a:xfrm>
      </p:grpSpPr>
      <p:pic>
        <p:nvPicPr>
          <p:cNvPr id="5" name="Picture 4" descr="A black background with a square pattern&#10;&#10;AI-generated content may be incorrect.">
            <a:extLst>
              <a:ext uri="{FF2B5EF4-FFF2-40B4-BE49-F238E27FC236}">
                <a16:creationId xmlns:a16="http://schemas.microsoft.com/office/drawing/2014/main" id="{1A6A1952-C757-820F-C442-B389F6F26E4C}"/>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C283876-EBEB-ED68-70CF-147AD7D5B345}"/>
              </a:ext>
            </a:extLst>
          </p:cNvPr>
          <p:cNvSpPr txBox="1"/>
          <p:nvPr/>
        </p:nvSpPr>
        <p:spPr>
          <a:xfrm>
            <a:off x="342900" y="320040"/>
            <a:ext cx="11506200" cy="62179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cher Medium" pitchFamily="2" charset="0"/>
                <a:ea typeface="+mn-ea"/>
                <a:cs typeface="+mn-cs"/>
              </a:rPr>
              <a:t>For this reason I also suffer these things; nevertheless I am not ashamed, for </a:t>
            </a:r>
            <a:r>
              <a:rPr kumimoji="0" lang="en-US" sz="4400" b="1" i="0" u="none" strike="noStrike" kern="1200" cap="none" spc="0" normalizeH="0" baseline="0" noProof="0" dirty="0">
                <a:ln>
                  <a:noFill/>
                </a:ln>
                <a:solidFill>
                  <a:srgbClr val="FFFF00"/>
                </a:solidFill>
                <a:effectLst/>
                <a:uLnTx/>
                <a:uFillTx/>
                <a:latin typeface="Archer Medium" pitchFamily="2" charset="0"/>
                <a:ea typeface="+mn-ea"/>
                <a:cs typeface="+mn-cs"/>
              </a:rPr>
              <a:t>I know whom I have believed</a:t>
            </a:r>
            <a:r>
              <a:rPr kumimoji="0" lang="en-US" sz="4400" b="1" i="0" u="none" strike="noStrike" kern="1200" cap="none" spc="0" normalizeH="0" baseline="0" noProof="0" dirty="0">
                <a:ln>
                  <a:noFill/>
                </a:ln>
                <a:solidFill>
                  <a:prstClr val="white"/>
                </a:solidFill>
                <a:effectLst/>
                <a:uLnTx/>
                <a:uFillTx/>
                <a:latin typeface="Archer Medium" pitchFamily="2" charset="0"/>
                <a:ea typeface="+mn-ea"/>
                <a:cs typeface="+mn-cs"/>
              </a:rPr>
              <a:t> and am persuaded that He is able to keep what I have committed to Him until that Day. </a:t>
            </a:r>
            <a:br>
              <a:rPr kumimoji="0" lang="en-US" sz="4400" b="1" i="0" u="none" strike="noStrike" kern="1200" cap="none" spc="0" normalizeH="0" baseline="0" noProof="0" dirty="0">
                <a:ln>
                  <a:noFill/>
                </a:ln>
                <a:solidFill>
                  <a:prstClr val="white"/>
                </a:solidFill>
                <a:effectLst/>
                <a:uLnTx/>
                <a:uFillTx/>
                <a:latin typeface="Archer Medium" pitchFamily="2" charset="0"/>
                <a:ea typeface="+mn-ea"/>
                <a:cs typeface="+mn-cs"/>
              </a:rPr>
            </a:br>
            <a:r>
              <a:rPr kumimoji="0" lang="en-US" sz="4400" b="1" i="0" u="none" strike="noStrike" kern="1200" cap="none" spc="0" normalizeH="0" baseline="0" noProof="0" dirty="0">
                <a:ln>
                  <a:noFill/>
                </a:ln>
                <a:solidFill>
                  <a:prstClr val="white"/>
                </a:solidFill>
                <a:effectLst/>
                <a:uLnTx/>
                <a:uFillTx/>
                <a:latin typeface="Archer Medium" pitchFamily="2" charset="0"/>
                <a:ea typeface="+mn-ea"/>
                <a:cs typeface="+mn-cs"/>
              </a:rPr>
              <a:t>(2 Timothy 1:12). </a:t>
            </a:r>
          </a:p>
        </p:txBody>
      </p:sp>
    </p:spTree>
    <p:extLst>
      <p:ext uri="{BB962C8B-B14F-4D97-AF65-F5344CB8AC3E}">
        <p14:creationId xmlns:p14="http://schemas.microsoft.com/office/powerpoint/2010/main" val="960324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33620"/>
        </a:solidFill>
        <a:effectLst/>
      </p:bgPr>
    </p:bg>
    <p:spTree>
      <p:nvGrpSpPr>
        <p:cNvPr id="1" name=""/>
        <p:cNvGrpSpPr/>
        <p:nvPr/>
      </p:nvGrpSpPr>
      <p:grpSpPr>
        <a:xfrm>
          <a:off x="0" y="0"/>
          <a:ext cx="0" cy="0"/>
          <a:chOff x="0" y="0"/>
          <a:chExt cx="0" cy="0"/>
        </a:xfrm>
      </p:grpSpPr>
      <p:pic>
        <p:nvPicPr>
          <p:cNvPr id="1026" name="Picture 2" descr="Lewis Sperry Chafer - DTS Voice">
            <a:extLst>
              <a:ext uri="{FF2B5EF4-FFF2-40B4-BE49-F238E27FC236}">
                <a16:creationId xmlns:a16="http://schemas.microsoft.com/office/drawing/2014/main" id="{1545FEE5-C867-4A90-28D0-CC7983B14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0" y="0"/>
            <a:ext cx="5302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DE5924-5F0E-F7CF-407C-2A71B179A1C5}"/>
              </a:ext>
            </a:extLst>
          </p:cNvPr>
          <p:cNvSpPr txBox="1"/>
          <p:nvPr/>
        </p:nvSpPr>
        <p:spPr>
          <a:xfrm>
            <a:off x="342900" y="320040"/>
            <a:ext cx="6546850" cy="62179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Archer Medium" pitchFamily="2" charset="0"/>
                <a:ea typeface="+mn-ea"/>
                <a:cs typeface="+mn-cs"/>
              </a:rPr>
              <a:t>“It is quite possible for any intelligent person to know whether he has placed such confidence in the Savior. Saving faith is a matter of personal consciousness. ‘I know whom I have believed.’ </a:t>
            </a:r>
            <a:r>
              <a:rPr kumimoji="0" lang="en-US" sz="3000" b="1" i="0" u="none" strike="noStrike" kern="1200" cap="none" spc="0" normalizeH="0" baseline="0" noProof="0" dirty="0">
                <a:ln>
                  <a:noFill/>
                </a:ln>
                <a:solidFill>
                  <a:schemeClr val="bg1"/>
                </a:solidFill>
                <a:effectLst/>
                <a:uLnTx/>
                <a:uFillTx/>
                <a:latin typeface="Archer Medium" pitchFamily="2" charset="0"/>
                <a:ea typeface="+mn-ea"/>
                <a:cs typeface="+mn-cs"/>
              </a:rPr>
              <a:t>To have deposited one’s eternal welfare in the hands of another is a decision of the mind so definite that it can hardly be confused with anything else. </a:t>
            </a:r>
            <a:r>
              <a:rPr kumimoji="0" lang="en-US" sz="3000" b="1" i="0" u="none" strike="noStrike" kern="1200" cap="none" spc="0" normalizeH="0" baseline="0" noProof="0" dirty="0">
                <a:ln>
                  <a:noFill/>
                </a:ln>
                <a:solidFill>
                  <a:srgbClr val="FFFF00"/>
                </a:solidFill>
                <a:effectLst/>
                <a:uLnTx/>
                <a:uFillTx/>
                <a:latin typeface="Archer Medium" pitchFamily="2" charset="0"/>
                <a:ea typeface="+mn-ea"/>
                <a:cs typeface="+mn-cs"/>
              </a:rPr>
              <a:t>On this deposit of oneself into His saving grace depends one’s eternal destiny</a:t>
            </a:r>
            <a:r>
              <a:rPr kumimoji="0" lang="en-US" sz="3000" b="1" i="0" u="none" strike="noStrike" kern="1200" cap="none" spc="0" normalizeH="0" baseline="0" noProof="0" dirty="0">
                <a:ln>
                  <a:noFill/>
                </a:ln>
                <a:solidFill>
                  <a:prstClr val="white"/>
                </a:solidFill>
                <a:effectLst/>
                <a:uLnTx/>
                <a:uFillTx/>
                <a:latin typeface="Archer Medium"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Archer Medium" pitchFamily="2" charset="0"/>
                <a:ea typeface="+mn-ea"/>
                <a:cs typeface="+mn-cs"/>
              </a:rPr>
              <a:t>~Lewis Sperry Chafer</a:t>
            </a:r>
          </a:p>
        </p:txBody>
      </p:sp>
    </p:spTree>
    <p:extLst>
      <p:ext uri="{BB962C8B-B14F-4D97-AF65-F5344CB8AC3E}">
        <p14:creationId xmlns:p14="http://schemas.microsoft.com/office/powerpoint/2010/main" val="2325365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16C3D-4429-3DB6-3B24-4C5C586D6030}"/>
            </a:ext>
          </a:extLst>
        </p:cNvPr>
        <p:cNvGrpSpPr/>
        <p:nvPr/>
      </p:nvGrpSpPr>
      <p:grpSpPr>
        <a:xfrm>
          <a:off x="0" y="0"/>
          <a:ext cx="0" cy="0"/>
          <a:chOff x="0" y="0"/>
          <a:chExt cx="0" cy="0"/>
        </a:xfrm>
      </p:grpSpPr>
      <p:pic>
        <p:nvPicPr>
          <p:cNvPr id="3" name="Picture 2" descr="A black and red background&#10;&#10;AI-generated content may be incorrect.">
            <a:extLst>
              <a:ext uri="{FF2B5EF4-FFF2-40B4-BE49-F238E27FC236}">
                <a16:creationId xmlns:a16="http://schemas.microsoft.com/office/drawing/2014/main" id="{AF6B4A76-EAE9-4F7F-0D54-61ADD624E8DA}"/>
              </a:ext>
            </a:extLst>
          </p:cNvPr>
          <p:cNvPicPr>
            <a:picLocks noChangeAspect="1"/>
          </p:cNvPicPr>
          <p:nvPr/>
        </p:nvPicPr>
        <p:blipFill>
          <a:blip r:embed="rId3"/>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1820135-5772-4E4D-86F0-1611C0D5AB11}"/>
              </a:ext>
            </a:extLst>
          </p:cNvPr>
          <p:cNvSpPr txBox="1"/>
          <p:nvPr/>
        </p:nvSpPr>
        <p:spPr>
          <a:xfrm>
            <a:off x="2598820" y="320040"/>
            <a:ext cx="9250279" cy="62179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7</a:t>
            </a: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 MANIFESTATIONS </a:t>
            </a:r>
            <a:b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b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OF APOSTASY</a:t>
            </a:r>
          </a:p>
        </p:txBody>
      </p:sp>
    </p:spTree>
    <p:extLst>
      <p:ext uri="{BB962C8B-B14F-4D97-AF65-F5344CB8AC3E}">
        <p14:creationId xmlns:p14="http://schemas.microsoft.com/office/powerpoint/2010/main" val="4212131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B17250-0B17-CE33-C400-15EC9C3788D2}"/>
            </a:ext>
          </a:extLst>
        </p:cNvPr>
        <p:cNvGrpSpPr/>
        <p:nvPr/>
      </p:nvGrpSpPr>
      <p:grpSpPr>
        <a:xfrm>
          <a:off x="0" y="0"/>
          <a:ext cx="0" cy="0"/>
          <a:chOff x="0" y="0"/>
          <a:chExt cx="0" cy="0"/>
        </a:xfrm>
      </p:grpSpPr>
      <p:pic>
        <p:nvPicPr>
          <p:cNvPr id="3" name="Picture 2" descr="A black and red background&#10;&#10;AI-generated content may be incorrect.">
            <a:extLst>
              <a:ext uri="{FF2B5EF4-FFF2-40B4-BE49-F238E27FC236}">
                <a16:creationId xmlns:a16="http://schemas.microsoft.com/office/drawing/2014/main" id="{2D08A5CF-E32D-50C7-3640-E6C3E7DF8DD9}"/>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9706920B-174F-6E48-46F0-1C717E586D88}"/>
              </a:ext>
            </a:extLst>
          </p:cNvPr>
          <p:cNvSpPr txBox="1">
            <a:spLocks noChangeArrowheads="1"/>
          </p:cNvSpPr>
          <p:nvPr/>
        </p:nvSpPr>
        <p:spPr>
          <a:xfrm>
            <a:off x="3621024" y="1045028"/>
            <a:ext cx="8171687" cy="5107745"/>
          </a:xfrm>
          <a:prstGeom prst="rect">
            <a:avLst/>
          </a:prstGeom>
        </p:spPr>
        <p:txBody>
          <a:bodyPr vert="horz" lIns="91440" tIns="45720" rIns="91440" bIns="45720" rtlCol="0" anchor="t">
            <a:noAutofit/>
          </a:bodyPr>
          <a:lstStyle>
            <a:lvl1pPr marL="0" indent="0" algn="ctr" defTabSz="1219231" rtl="0" eaLnBrk="1" latinLnBrk="0" hangingPunct="1">
              <a:spcBef>
                <a:spcPct val="20000"/>
              </a:spcBef>
              <a:buFont typeface="Arial"/>
              <a:buNone/>
              <a:defRPr sz="2400" kern="1200">
                <a:solidFill>
                  <a:schemeClr val="bg1"/>
                </a:solidFill>
                <a:latin typeface="+mn-lt"/>
                <a:ea typeface="+mn-ea"/>
                <a:cs typeface="Apple Chancery"/>
              </a:defRPr>
            </a:lvl1pPr>
            <a:lvl2pPr marL="457200" indent="0" algn="ctr" defTabSz="1219231" rtl="0" eaLnBrk="1" latinLnBrk="0" hangingPunct="1">
              <a:spcBef>
                <a:spcPct val="20000"/>
              </a:spcBef>
              <a:buFont typeface="Arial"/>
              <a:buNone/>
              <a:defRPr sz="2000" kern="1200">
                <a:solidFill>
                  <a:schemeClr val="bg1"/>
                </a:solidFill>
                <a:latin typeface="+mn-lt"/>
                <a:ea typeface="+mn-ea"/>
                <a:cs typeface="Apple Chancery"/>
              </a:defRPr>
            </a:lvl2pPr>
            <a:lvl3pPr marL="914400" indent="0" algn="ctr" defTabSz="1219231" rtl="0" eaLnBrk="1" latinLnBrk="0" hangingPunct="1">
              <a:spcBef>
                <a:spcPct val="20000"/>
              </a:spcBef>
              <a:buFont typeface="Arial" pitchFamily="34" charset="0"/>
              <a:buNone/>
              <a:defRPr sz="1800" kern="1200">
                <a:solidFill>
                  <a:schemeClr val="bg1"/>
                </a:solidFill>
                <a:latin typeface="+mn-lt"/>
                <a:ea typeface="+mn-ea"/>
                <a:cs typeface="Apple Chancery"/>
              </a:defRPr>
            </a:lvl3pPr>
            <a:lvl4pPr marL="1371600" indent="0" algn="ctr" defTabSz="1219231" rtl="0" eaLnBrk="1" latinLnBrk="0" hangingPunct="1">
              <a:spcBef>
                <a:spcPct val="20000"/>
              </a:spcBef>
              <a:buFont typeface="Arial" pitchFamily="34" charset="0"/>
              <a:buNone/>
              <a:defRPr sz="1600" kern="1200">
                <a:solidFill>
                  <a:schemeClr val="bg1"/>
                </a:solidFill>
                <a:latin typeface="+mn-lt"/>
                <a:ea typeface="+mn-ea"/>
                <a:cs typeface="Apple Chancery"/>
              </a:defRPr>
            </a:lvl4pPr>
            <a:lvl5pPr marL="1828800" indent="0" algn="ctr" defTabSz="1219231" rtl="0" eaLnBrk="1" latinLnBrk="0" hangingPunct="1">
              <a:spcBef>
                <a:spcPct val="20000"/>
              </a:spcBef>
              <a:buFont typeface="Arial" pitchFamily="34" charset="0"/>
              <a:buNone/>
              <a:defRPr sz="1600" kern="1200">
                <a:solidFill>
                  <a:schemeClr val="bg1"/>
                </a:solidFill>
                <a:latin typeface="+mn-lt"/>
                <a:ea typeface="+mn-ea"/>
                <a:cs typeface="Apple Chancery"/>
              </a:defRPr>
            </a:lvl5pPr>
            <a:lvl6pPr marL="2286000" indent="0" algn="ctr" defTabSz="1219231"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231"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231"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231"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460375" marR="0" lvl="0" indent="-460375" algn="l" defTabSz="1219231" rtl="0" eaLnBrk="1" fontAlgn="auto" latinLnBrk="0" hangingPunct="1">
              <a:lnSpc>
                <a:spcPct val="100000"/>
              </a:lnSpc>
              <a:spcBef>
                <a:spcPts val="0"/>
              </a:spcBef>
              <a:spcAft>
                <a:spcPts val="0"/>
              </a:spcAft>
              <a:buClrTx/>
              <a:buSzTx/>
              <a:buFont typeface="+mj-lt"/>
              <a:buAutoNum type="arabicPeriod"/>
              <a:tabLst/>
              <a:defRPr/>
            </a:pPr>
            <a:r>
              <a:rPr kumimoji="0" lang="en-US" altLang="en-US" sz="4400" b="1" i="0" u="none" strike="noStrike" kern="1200" cap="none" spc="0" normalizeH="0" baseline="0" noProof="0" dirty="0">
                <a:ln>
                  <a:noFill/>
                </a:ln>
                <a:solidFill>
                  <a:prstClr val="white"/>
                </a:solidFill>
                <a:effectLst/>
                <a:uLnTx/>
                <a:uFillTx/>
                <a:latin typeface="Archer Medium" pitchFamily="2" charset="0"/>
                <a:ea typeface="Ayuthaya" pitchFamily="2" charset="-34"/>
                <a:cs typeface="Calibri" panose="020F0502020204030204" pitchFamily="34" charset="0"/>
              </a:rPr>
              <a:t>Falling Away Biblically</a:t>
            </a:r>
          </a:p>
          <a:p>
            <a:pPr marL="460375" marR="0" lvl="0" indent="-460375" algn="l" defTabSz="1219231" rtl="0" eaLnBrk="1" fontAlgn="auto" latinLnBrk="0" hangingPunct="1">
              <a:lnSpc>
                <a:spcPct val="100000"/>
              </a:lnSpc>
              <a:spcBef>
                <a:spcPts val="0"/>
              </a:spcBef>
              <a:spcAft>
                <a:spcPts val="0"/>
              </a:spcAft>
              <a:buClrTx/>
              <a:buSzTx/>
              <a:buFont typeface="+mj-lt"/>
              <a:buAutoNum type="arabicPeriod"/>
              <a:tabLst/>
              <a:defRPr/>
            </a:pPr>
            <a:r>
              <a:rPr kumimoji="0" lang="en-US" altLang="en-US" sz="4400" b="1" i="0" u="none" strike="noStrike" kern="1200" cap="none" spc="0" normalizeH="0" baseline="0" noProof="0" dirty="0">
                <a:ln>
                  <a:noFill/>
                </a:ln>
                <a:solidFill>
                  <a:prstClr val="white"/>
                </a:solidFill>
                <a:effectLst/>
                <a:uLnTx/>
                <a:uFillTx/>
                <a:latin typeface="Archer Medium" pitchFamily="2" charset="0"/>
                <a:ea typeface="Ayuthaya" pitchFamily="2" charset="-34"/>
                <a:cs typeface="Calibri" panose="020F0502020204030204" pitchFamily="34" charset="0"/>
              </a:rPr>
              <a:t>Falling Away Eschatologically</a:t>
            </a:r>
          </a:p>
          <a:p>
            <a:pPr marL="460375" marR="0" lvl="0" indent="-460375" algn="l" defTabSz="1219231" rtl="0" eaLnBrk="1" fontAlgn="auto" latinLnBrk="0" hangingPunct="1">
              <a:lnSpc>
                <a:spcPct val="100000"/>
              </a:lnSpc>
              <a:spcBef>
                <a:spcPts val="0"/>
              </a:spcBef>
              <a:spcAft>
                <a:spcPts val="0"/>
              </a:spcAft>
              <a:buClrTx/>
              <a:buSzTx/>
              <a:buFont typeface="+mj-lt"/>
              <a:buAutoNum type="arabicPeriod"/>
              <a:tabLst/>
              <a:defRPr/>
            </a:pPr>
            <a:r>
              <a:rPr kumimoji="0" lang="en-US" altLang="en-US" sz="4400" b="1" i="0" u="none" strike="noStrike" kern="1200" cap="none" spc="0" normalizeH="0" baseline="0" noProof="0" dirty="0">
                <a:ln>
                  <a:noFill/>
                </a:ln>
                <a:solidFill>
                  <a:prstClr val="white"/>
                </a:solidFill>
                <a:effectLst/>
                <a:uLnTx/>
                <a:uFillTx/>
                <a:latin typeface="Archer Medium" pitchFamily="2" charset="0"/>
                <a:ea typeface="Ayuthaya" pitchFamily="2" charset="-34"/>
                <a:cs typeface="Calibri" panose="020F0502020204030204" pitchFamily="34" charset="0"/>
              </a:rPr>
              <a:t>Falling Away Morally</a:t>
            </a:r>
          </a:p>
          <a:p>
            <a:pPr marL="460375" marR="0" lvl="0" indent="-460375" algn="l" defTabSz="1219231" rtl="0" eaLnBrk="1" fontAlgn="auto" latinLnBrk="0" hangingPunct="1">
              <a:lnSpc>
                <a:spcPct val="100000"/>
              </a:lnSpc>
              <a:spcBef>
                <a:spcPts val="0"/>
              </a:spcBef>
              <a:spcAft>
                <a:spcPts val="0"/>
              </a:spcAft>
              <a:buClrTx/>
              <a:buSzTx/>
              <a:buFont typeface="+mj-lt"/>
              <a:buAutoNum type="arabicPeriod"/>
              <a:tabLst/>
              <a:defRPr/>
            </a:pPr>
            <a:r>
              <a:rPr kumimoji="0" lang="en-US" altLang="en-US" sz="4400" b="1" i="0" u="none" strike="noStrike" kern="1200" cap="none" spc="0" normalizeH="0" baseline="0" noProof="0" dirty="0">
                <a:ln>
                  <a:noFill/>
                </a:ln>
                <a:solidFill>
                  <a:prstClr val="white"/>
                </a:solidFill>
                <a:effectLst/>
                <a:uLnTx/>
                <a:uFillTx/>
                <a:latin typeface="Archer Medium" pitchFamily="2" charset="0"/>
                <a:ea typeface="Ayuthaya" pitchFamily="2" charset="-34"/>
                <a:cs typeface="Calibri" panose="020F0502020204030204" pitchFamily="34" charset="0"/>
              </a:rPr>
              <a:t>Falling Away Socially</a:t>
            </a:r>
          </a:p>
          <a:p>
            <a:pPr marL="460375" marR="0" lvl="0" indent="-460375" algn="l" defTabSz="1219231" rtl="0" eaLnBrk="1" fontAlgn="auto" latinLnBrk="0" hangingPunct="1">
              <a:lnSpc>
                <a:spcPct val="100000"/>
              </a:lnSpc>
              <a:spcBef>
                <a:spcPts val="0"/>
              </a:spcBef>
              <a:spcAft>
                <a:spcPts val="0"/>
              </a:spcAft>
              <a:buClrTx/>
              <a:buSzTx/>
              <a:buFont typeface="+mj-lt"/>
              <a:buAutoNum type="arabicPeriod"/>
              <a:tabLst/>
              <a:defRPr/>
            </a:pPr>
            <a:r>
              <a:rPr kumimoji="0" lang="en-US" altLang="en-US" sz="4400" b="1" i="0" u="none" strike="noStrike" kern="1200" cap="none" spc="0" normalizeH="0" baseline="0" noProof="0" dirty="0">
                <a:ln>
                  <a:noFill/>
                </a:ln>
                <a:solidFill>
                  <a:prstClr val="white"/>
                </a:solidFill>
                <a:effectLst/>
                <a:uLnTx/>
                <a:uFillTx/>
                <a:latin typeface="Archer Medium" pitchFamily="2" charset="0"/>
                <a:ea typeface="Ayuthaya" pitchFamily="2" charset="-34"/>
                <a:cs typeface="Calibri" panose="020F0502020204030204" pitchFamily="34" charset="0"/>
              </a:rPr>
              <a:t>Falling Away Evangelistically</a:t>
            </a:r>
          </a:p>
          <a:p>
            <a:pPr marL="460375" marR="0" lvl="0" indent="-460375" algn="l" defTabSz="1219231" rtl="0" eaLnBrk="1" fontAlgn="auto" latinLnBrk="0" hangingPunct="1">
              <a:lnSpc>
                <a:spcPct val="100000"/>
              </a:lnSpc>
              <a:spcBef>
                <a:spcPts val="0"/>
              </a:spcBef>
              <a:spcAft>
                <a:spcPts val="0"/>
              </a:spcAft>
              <a:buClrTx/>
              <a:buSzTx/>
              <a:buFont typeface="+mj-lt"/>
              <a:buAutoNum type="arabicPeriod"/>
              <a:tabLst/>
              <a:defRPr/>
            </a:pPr>
            <a:r>
              <a:rPr kumimoji="0" lang="en-US" altLang="en-US" sz="4400" b="1" i="0" u="none" strike="noStrike" kern="1200" cap="none" spc="0" normalizeH="0" baseline="0" noProof="0" dirty="0">
                <a:ln>
                  <a:noFill/>
                </a:ln>
                <a:solidFill>
                  <a:prstClr val="white"/>
                </a:solidFill>
                <a:effectLst/>
                <a:uLnTx/>
                <a:uFillTx/>
                <a:latin typeface="Archer Medium" pitchFamily="2" charset="0"/>
                <a:ea typeface="Ayuthaya" pitchFamily="2" charset="-34"/>
                <a:cs typeface="Calibri" panose="020F0502020204030204" pitchFamily="34" charset="0"/>
              </a:rPr>
              <a:t>Falling Away Academically</a:t>
            </a:r>
          </a:p>
          <a:p>
            <a:pPr marL="460375" marR="0" lvl="0" indent="-460375" algn="l" defTabSz="1219231" rtl="0" eaLnBrk="1" fontAlgn="auto" latinLnBrk="0" hangingPunct="1">
              <a:lnSpc>
                <a:spcPct val="100000"/>
              </a:lnSpc>
              <a:spcBef>
                <a:spcPts val="0"/>
              </a:spcBef>
              <a:spcAft>
                <a:spcPts val="0"/>
              </a:spcAft>
              <a:buClrTx/>
              <a:buSzTx/>
              <a:buFont typeface="+mj-lt"/>
              <a:buAutoNum type="arabicPeriod"/>
              <a:tabLst/>
              <a:defRPr/>
            </a:pPr>
            <a:r>
              <a:rPr kumimoji="0" lang="en-US" altLang="en-US" sz="4400" b="1" i="0" u="none" strike="noStrike" kern="1200" cap="none" spc="0" normalizeH="0" baseline="0" noProof="0" dirty="0">
                <a:ln>
                  <a:noFill/>
                </a:ln>
                <a:solidFill>
                  <a:prstClr val="white"/>
                </a:solidFill>
                <a:effectLst/>
                <a:uLnTx/>
                <a:uFillTx/>
                <a:latin typeface="Archer Medium" pitchFamily="2" charset="0"/>
                <a:ea typeface="Ayuthaya" pitchFamily="2" charset="-34"/>
                <a:cs typeface="Calibri" panose="020F0502020204030204" pitchFamily="34" charset="0"/>
              </a:rPr>
              <a:t>Falling Away Politically</a:t>
            </a:r>
          </a:p>
        </p:txBody>
      </p:sp>
    </p:spTree>
    <p:extLst>
      <p:ext uri="{BB962C8B-B14F-4D97-AF65-F5344CB8AC3E}">
        <p14:creationId xmlns:p14="http://schemas.microsoft.com/office/powerpoint/2010/main" val="1781001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16C3D-4429-3DB6-3B24-4C5C586D6030}"/>
            </a:ext>
          </a:extLst>
        </p:cNvPr>
        <p:cNvGrpSpPr/>
        <p:nvPr/>
      </p:nvGrpSpPr>
      <p:grpSpPr>
        <a:xfrm>
          <a:off x="0" y="0"/>
          <a:ext cx="0" cy="0"/>
          <a:chOff x="0" y="0"/>
          <a:chExt cx="0" cy="0"/>
        </a:xfrm>
      </p:grpSpPr>
      <p:pic>
        <p:nvPicPr>
          <p:cNvPr id="3" name="Picture 2" descr="A black and red background&#10;&#10;AI-generated content may be incorrect.">
            <a:extLst>
              <a:ext uri="{FF2B5EF4-FFF2-40B4-BE49-F238E27FC236}">
                <a16:creationId xmlns:a16="http://schemas.microsoft.com/office/drawing/2014/main" id="{AF6B4A76-EAE9-4F7F-0D54-61ADD624E8DA}"/>
              </a:ext>
            </a:extLst>
          </p:cNvPr>
          <p:cNvPicPr>
            <a:picLocks noChangeAspect="1"/>
          </p:cNvPicPr>
          <p:nvPr/>
        </p:nvPicPr>
        <p:blipFill>
          <a:blip r:embed="rId3"/>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1820135-5772-4E4D-86F0-1611C0D5AB11}"/>
              </a:ext>
            </a:extLst>
          </p:cNvPr>
          <p:cNvSpPr txBox="1"/>
          <p:nvPr/>
        </p:nvSpPr>
        <p:spPr>
          <a:xfrm>
            <a:off x="2598820" y="320040"/>
            <a:ext cx="9250279" cy="6217920"/>
          </a:xfrm>
          <a:prstGeom prst="rect">
            <a:avLst/>
          </a:prstGeom>
          <a:noFill/>
        </p:spPr>
        <p:txBody>
          <a:bodyPr wrap="square" rtlCol="0" anchor="ctr">
            <a:noAutofit/>
          </a:bodyPr>
          <a:lstStyle/>
          <a:p>
            <a:pPr algn="ctr"/>
            <a:r>
              <a:rPr lang="en-US" sz="5400" b="1" dirty="0">
                <a:solidFill>
                  <a:schemeClr val="bg1"/>
                </a:solidFill>
                <a:latin typeface="Franklin Gothic Book" panose="020B0503020102020204" pitchFamily="34" charset="0"/>
              </a:rPr>
              <a:t>3</a:t>
            </a:r>
            <a:r>
              <a:rPr lang="en-US" sz="5400" b="1" dirty="0">
                <a:solidFill>
                  <a:schemeClr val="bg1"/>
                </a:solidFill>
                <a:latin typeface="Archer Medium" pitchFamily="2" charset="0"/>
              </a:rPr>
              <a:t> MANIFESTATIONS </a:t>
            </a:r>
            <a:br>
              <a:rPr lang="en-US" sz="5400" b="1" dirty="0">
                <a:solidFill>
                  <a:schemeClr val="bg1"/>
                </a:solidFill>
                <a:latin typeface="Archer Medium" pitchFamily="2" charset="0"/>
              </a:rPr>
            </a:br>
            <a:r>
              <a:rPr lang="en-US" sz="5400" b="1" dirty="0">
                <a:solidFill>
                  <a:schemeClr val="bg1"/>
                </a:solidFill>
                <a:latin typeface="Archer Medium" pitchFamily="2" charset="0"/>
              </a:rPr>
              <a:t>OF APOSTASY</a:t>
            </a:r>
          </a:p>
        </p:txBody>
      </p:sp>
    </p:spTree>
    <p:extLst>
      <p:ext uri="{BB962C8B-B14F-4D97-AF65-F5344CB8AC3E}">
        <p14:creationId xmlns:p14="http://schemas.microsoft.com/office/powerpoint/2010/main" val="2763281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background with a black and white roof&#10;&#10;AI-generated content may be incorrect.">
            <a:extLst>
              <a:ext uri="{FF2B5EF4-FFF2-40B4-BE49-F238E27FC236}">
                <a16:creationId xmlns:a16="http://schemas.microsoft.com/office/drawing/2014/main" id="{2E8D8B92-2ABF-32A1-7E57-B0AA62178722}"/>
              </a:ext>
            </a:extLst>
          </p:cNvPr>
          <p:cNvPicPr>
            <a:picLocks noChangeAspect="1"/>
          </p:cNvPicPr>
          <p:nvPr/>
        </p:nvPicPr>
        <p:blipFill>
          <a:blip r:embed="rId3"/>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550C1EB-AE67-61A2-CB3E-EB1E10B197BD}"/>
              </a:ext>
            </a:extLst>
          </p:cNvPr>
          <p:cNvSpPr txBox="1"/>
          <p:nvPr/>
        </p:nvSpPr>
        <p:spPr>
          <a:xfrm>
            <a:off x="2598820" y="320040"/>
            <a:ext cx="9250279" cy="6217920"/>
          </a:xfrm>
          <a:prstGeom prst="rect">
            <a:avLst/>
          </a:prstGeom>
          <a:noFill/>
        </p:spPr>
        <p:txBody>
          <a:bodyPr wrap="square" rtlCol="0" anchor="ctr">
            <a:noAutofit/>
          </a:bodyPr>
          <a:lstStyle/>
          <a:p>
            <a:pPr algn="ctr"/>
            <a:r>
              <a:rPr lang="en-US" sz="5400" b="1" dirty="0">
                <a:solidFill>
                  <a:schemeClr val="bg1"/>
                </a:solidFill>
                <a:latin typeface="Archer Medium" pitchFamily="2" charset="0"/>
              </a:rPr>
              <a:t>FALLING AWAY </a:t>
            </a:r>
            <a:r>
              <a:rPr lang="en-US" sz="5400" b="1" dirty="0">
                <a:solidFill>
                  <a:srgbClr val="FFFF00"/>
                </a:solidFill>
                <a:latin typeface="Archer Medium" pitchFamily="2" charset="0"/>
              </a:rPr>
              <a:t>BIBLICALLY</a:t>
            </a:r>
          </a:p>
        </p:txBody>
      </p:sp>
      <p:sp>
        <p:nvSpPr>
          <p:cNvPr id="3" name="TextBox 2">
            <a:extLst>
              <a:ext uri="{FF2B5EF4-FFF2-40B4-BE49-F238E27FC236}">
                <a16:creationId xmlns:a16="http://schemas.microsoft.com/office/drawing/2014/main" id="{FDE6B0A2-ABC5-D3D7-306D-94203B75DCAC}"/>
              </a:ext>
            </a:extLst>
          </p:cNvPr>
          <p:cNvSpPr txBox="1"/>
          <p:nvPr/>
        </p:nvSpPr>
        <p:spPr>
          <a:xfrm>
            <a:off x="10629898" y="5670484"/>
            <a:ext cx="1379621" cy="1027496"/>
          </a:xfrm>
          <a:prstGeom prst="rect">
            <a:avLst/>
          </a:prstGeom>
          <a:noFill/>
        </p:spPr>
        <p:txBody>
          <a:bodyPr wrap="square" rtlCol="0" anchor="ctr">
            <a:noAutofit/>
          </a:bodyPr>
          <a:lstStyle/>
          <a:p>
            <a:pPr algn="ctr"/>
            <a:r>
              <a:rPr lang="en-US" sz="5400" b="1" dirty="0">
                <a:solidFill>
                  <a:schemeClr val="bg1"/>
                </a:solidFill>
                <a:latin typeface="Archer Medium" pitchFamily="2" charset="0"/>
              </a:rPr>
              <a:t>#1</a:t>
            </a:r>
            <a:endParaRPr lang="en-US" sz="5400" b="1" dirty="0">
              <a:solidFill>
                <a:srgbClr val="FFFF00"/>
              </a:solidFill>
              <a:latin typeface="Archer Medium" pitchFamily="2" charset="0"/>
            </a:endParaRPr>
          </a:p>
        </p:txBody>
      </p:sp>
    </p:spTree>
    <p:extLst>
      <p:ext uri="{BB962C8B-B14F-4D97-AF65-F5344CB8AC3E}">
        <p14:creationId xmlns:p14="http://schemas.microsoft.com/office/powerpoint/2010/main" val="869416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7BE46-2FCC-EAC0-96E7-3F859270044E}"/>
            </a:ext>
          </a:extLst>
        </p:cNvPr>
        <p:cNvGrpSpPr/>
        <p:nvPr/>
      </p:nvGrpSpPr>
      <p:grpSpPr>
        <a:xfrm>
          <a:off x="0" y="0"/>
          <a:ext cx="0" cy="0"/>
          <a:chOff x="0" y="0"/>
          <a:chExt cx="0" cy="0"/>
        </a:xfrm>
      </p:grpSpPr>
      <p:pic>
        <p:nvPicPr>
          <p:cNvPr id="2" name="Picture 1" descr="A church with a cross on top&#10;&#10;AI-generated content may be incorrect.">
            <a:extLst>
              <a:ext uri="{FF2B5EF4-FFF2-40B4-BE49-F238E27FC236}">
                <a16:creationId xmlns:a16="http://schemas.microsoft.com/office/drawing/2014/main" id="{3246B081-EC05-A841-79BD-C1D06B5AC105}"/>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4CCCC84-5782-D73E-F870-9A6FD172C1A7}"/>
              </a:ext>
            </a:extLst>
          </p:cNvPr>
          <p:cNvSpPr txBox="1"/>
          <p:nvPr/>
        </p:nvSpPr>
        <p:spPr>
          <a:xfrm>
            <a:off x="424543" y="320040"/>
            <a:ext cx="11342913" cy="5340531"/>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cher Medium" pitchFamily="2" charset="0"/>
                <a:ea typeface="ＭＳ Ｐゴシック"/>
                <a:cs typeface="Arial"/>
              </a:rPr>
              <a:t>Where has the Bible gone?</a:t>
            </a:r>
          </a:p>
        </p:txBody>
      </p:sp>
    </p:spTree>
    <p:extLst>
      <p:ext uri="{BB962C8B-B14F-4D97-AF65-F5344CB8AC3E}">
        <p14:creationId xmlns:p14="http://schemas.microsoft.com/office/powerpoint/2010/main" val="204941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13DDE-6DE8-3759-5E97-C877B194E334}"/>
            </a:ext>
          </a:extLst>
        </p:cNvPr>
        <p:cNvGrpSpPr/>
        <p:nvPr/>
      </p:nvGrpSpPr>
      <p:grpSpPr>
        <a:xfrm>
          <a:off x="0" y="0"/>
          <a:ext cx="0" cy="0"/>
          <a:chOff x="0" y="0"/>
          <a:chExt cx="0" cy="0"/>
        </a:xfrm>
      </p:grpSpPr>
      <p:pic>
        <p:nvPicPr>
          <p:cNvPr id="4" name="Picture 3" descr="A church with a red background&#10;&#10;AI-generated content may be incorrect.">
            <a:extLst>
              <a:ext uri="{FF2B5EF4-FFF2-40B4-BE49-F238E27FC236}">
                <a16:creationId xmlns:a16="http://schemas.microsoft.com/office/drawing/2014/main" id="{A52EBFA9-0FE7-1473-3813-08FABB67A74D}"/>
              </a:ext>
            </a:extLst>
          </p:cNvPr>
          <p:cNvPicPr>
            <a:picLocks noChangeAspect="1"/>
          </p:cNvPicPr>
          <p:nvPr/>
        </p:nvPicPr>
        <p:blipFill>
          <a:blip r:embed="rId3"/>
          <a:stretch>
            <a:fillRect/>
          </a:stretch>
        </p:blipFill>
        <p:spPr>
          <a:xfrm>
            <a:off x="0" y="0"/>
            <a:ext cx="12192000" cy="6858000"/>
          </a:xfrm>
          <a:prstGeom prst="rect">
            <a:avLst/>
          </a:prstGeom>
        </p:spPr>
      </p:pic>
      <p:sp>
        <p:nvSpPr>
          <p:cNvPr id="64515" name="Rectangle 3">
            <a:extLst>
              <a:ext uri="{FF2B5EF4-FFF2-40B4-BE49-F238E27FC236}">
                <a16:creationId xmlns:a16="http://schemas.microsoft.com/office/drawing/2014/main" id="{8D1768F1-8B95-9763-6F1E-B4BCDD47C3ED}"/>
              </a:ext>
            </a:extLst>
          </p:cNvPr>
          <p:cNvSpPr>
            <a:spLocks noGrp="1" noChangeArrowheads="1"/>
          </p:cNvSpPr>
          <p:nvPr>
            <p:ph type="body" idx="1"/>
          </p:nvPr>
        </p:nvSpPr>
        <p:spPr>
          <a:xfrm>
            <a:off x="381000" y="1828800"/>
            <a:ext cx="11430000" cy="4781173"/>
          </a:xfrm>
        </p:spPr>
        <p:txBody>
          <a:bodyPr>
            <a:noAutofit/>
          </a:bodyPr>
          <a:lstStyle/>
          <a:p>
            <a:pPr>
              <a:spcBef>
                <a:spcPts val="0"/>
              </a:spcBef>
              <a:buFont typeface="Wingdings" pitchFamily="2" charset="2"/>
              <a:buChar char="§"/>
            </a:pPr>
            <a:r>
              <a:rPr lang="en-US" altLang="en-US" sz="3800" b="1" dirty="0">
                <a:solidFill>
                  <a:schemeClr val="bg1"/>
                </a:solidFill>
                <a:latin typeface="Archer Medium" pitchFamily="2" charset="0"/>
                <a:ea typeface="Ayuthaya" pitchFamily="2" charset="-34"/>
                <a:cs typeface="Calibri" panose="020F0502020204030204" pitchFamily="34" charset="0"/>
              </a:rPr>
              <a:t>Who wrote the first four books of the New Testament?</a:t>
            </a:r>
          </a:p>
          <a:p>
            <a:pPr>
              <a:spcBef>
                <a:spcPts val="0"/>
              </a:spcBef>
              <a:buFont typeface="Wingdings" pitchFamily="2" charset="2"/>
              <a:buChar char="§"/>
            </a:pPr>
            <a:r>
              <a:rPr lang="en-US" altLang="en-US" sz="3800" b="1" dirty="0">
                <a:solidFill>
                  <a:schemeClr val="bg1"/>
                </a:solidFill>
                <a:latin typeface="Archer Medium" pitchFamily="2" charset="0"/>
                <a:ea typeface="Ayuthaya" pitchFamily="2" charset="-34"/>
                <a:cs typeface="Calibri" panose="020F0502020204030204" pitchFamily="34" charset="0"/>
              </a:rPr>
              <a:t>Who delivered the Sermon on the Mount?</a:t>
            </a:r>
          </a:p>
          <a:p>
            <a:pPr>
              <a:spcBef>
                <a:spcPts val="0"/>
              </a:spcBef>
              <a:buFont typeface="Wingdings" pitchFamily="2" charset="2"/>
              <a:buChar char="§"/>
            </a:pPr>
            <a:r>
              <a:rPr lang="en-US" altLang="en-US" sz="3800" b="1" dirty="0">
                <a:solidFill>
                  <a:schemeClr val="bg1"/>
                </a:solidFill>
                <a:latin typeface="Archer Medium" pitchFamily="2" charset="0"/>
                <a:ea typeface="Ayuthaya" pitchFamily="2" charset="-34"/>
                <a:cs typeface="Calibri" panose="020F0502020204030204" pitchFamily="34" charset="0"/>
              </a:rPr>
              <a:t>Who spent three days in the belly of a great fish?</a:t>
            </a:r>
          </a:p>
          <a:p>
            <a:pPr>
              <a:spcBef>
                <a:spcPts val="0"/>
              </a:spcBef>
              <a:buFont typeface="Wingdings" pitchFamily="2" charset="2"/>
              <a:buChar char="§"/>
            </a:pPr>
            <a:r>
              <a:rPr lang="en-US" altLang="en-US" sz="3800" b="1" dirty="0">
                <a:solidFill>
                  <a:schemeClr val="bg1"/>
                </a:solidFill>
                <a:latin typeface="Archer Medium" pitchFamily="2" charset="0"/>
                <a:ea typeface="Ayuthaya" pitchFamily="2" charset="-34"/>
                <a:cs typeface="Calibri" panose="020F0502020204030204" pitchFamily="34" charset="0"/>
              </a:rPr>
              <a:t>Who was thrown into the lion’s den?</a:t>
            </a:r>
          </a:p>
          <a:p>
            <a:pPr>
              <a:spcBef>
                <a:spcPts val="0"/>
              </a:spcBef>
              <a:buFont typeface="Wingdings" pitchFamily="2" charset="2"/>
              <a:buChar char="§"/>
            </a:pPr>
            <a:r>
              <a:rPr lang="en-US" altLang="en-US" sz="3800" b="1" dirty="0">
                <a:solidFill>
                  <a:schemeClr val="bg1"/>
                </a:solidFill>
                <a:latin typeface="Archer Medium" pitchFamily="2" charset="0"/>
                <a:ea typeface="Ayuthaya" pitchFamily="2" charset="-34"/>
                <a:cs typeface="Calibri" panose="020F0502020204030204" pitchFamily="34" charset="0"/>
              </a:rPr>
              <a:t>Who built the ark?</a:t>
            </a:r>
          </a:p>
          <a:p>
            <a:pPr>
              <a:spcBef>
                <a:spcPts val="0"/>
              </a:spcBef>
              <a:buFont typeface="Wingdings" pitchFamily="2" charset="2"/>
              <a:buChar char="§"/>
            </a:pPr>
            <a:endParaRPr lang="en-US" altLang="en-US" sz="3800" b="1" dirty="0">
              <a:solidFill>
                <a:schemeClr val="bg1"/>
              </a:solidFill>
              <a:latin typeface="Archer Medium" pitchFamily="2" charset="0"/>
              <a:ea typeface="Ayuthaya" pitchFamily="2" charset="-34"/>
              <a:cs typeface="Calibri" panose="020F0502020204030204" pitchFamily="34" charset="0"/>
            </a:endParaRPr>
          </a:p>
          <a:p>
            <a:pPr>
              <a:spcBef>
                <a:spcPts val="0"/>
              </a:spcBef>
              <a:buFont typeface="Wingdings" pitchFamily="2" charset="2"/>
              <a:buChar char="§"/>
            </a:pPr>
            <a:endParaRPr lang="en-US" altLang="en-US" sz="3800" b="1" dirty="0">
              <a:solidFill>
                <a:schemeClr val="bg1"/>
              </a:solidFill>
              <a:latin typeface="Archer Medium" pitchFamily="2" charset="0"/>
              <a:ea typeface="Ayuthaya" pitchFamily="2" charset="-34"/>
              <a:cs typeface="Calibri" panose="020F0502020204030204" pitchFamily="34" charset="0"/>
            </a:endParaRPr>
          </a:p>
          <a:p>
            <a:pPr>
              <a:spcBef>
                <a:spcPts val="0"/>
              </a:spcBef>
              <a:buFont typeface="Wingdings" pitchFamily="2" charset="2"/>
              <a:buChar char="§"/>
            </a:pPr>
            <a:endParaRPr lang="en-US" altLang="en-US" sz="3800" b="1" dirty="0">
              <a:solidFill>
                <a:schemeClr val="bg1"/>
              </a:solidFill>
              <a:latin typeface="Archer Medium" pitchFamily="2" charset="0"/>
              <a:ea typeface="Ayuthaya" pitchFamily="2" charset="-34"/>
              <a:cs typeface="Calibri" panose="020F0502020204030204" pitchFamily="34" charset="0"/>
            </a:endParaRPr>
          </a:p>
          <a:p>
            <a:pPr>
              <a:spcBef>
                <a:spcPts val="0"/>
              </a:spcBef>
              <a:buFont typeface="Wingdings" pitchFamily="2" charset="2"/>
              <a:buChar char="§"/>
            </a:pPr>
            <a:endParaRPr lang="en-US" altLang="en-US" sz="3800" b="1" dirty="0">
              <a:solidFill>
                <a:schemeClr val="bg1"/>
              </a:solidFill>
              <a:latin typeface="Archer Medium" pitchFamily="2" charset="0"/>
              <a:ea typeface="Ayuthaya" pitchFamily="2" charset="-34"/>
              <a:cs typeface="Calibri" panose="020F0502020204030204" pitchFamily="34" charset="0"/>
            </a:endParaRPr>
          </a:p>
          <a:p>
            <a:pPr>
              <a:spcBef>
                <a:spcPts val="0"/>
              </a:spcBef>
              <a:buFont typeface="Wingdings" pitchFamily="2" charset="2"/>
              <a:buChar char="§"/>
            </a:pPr>
            <a:endParaRPr lang="en-US" altLang="en-US" sz="3800" b="1" dirty="0">
              <a:solidFill>
                <a:schemeClr val="bg1"/>
              </a:solidFill>
              <a:latin typeface="Archer Medium" pitchFamily="2" charset="0"/>
              <a:ea typeface="Ayuthaya" pitchFamily="2" charset="-34"/>
              <a:cs typeface="Calibri" panose="020F0502020204030204" pitchFamily="34" charset="0"/>
            </a:endParaRPr>
          </a:p>
        </p:txBody>
      </p:sp>
      <p:sp>
        <p:nvSpPr>
          <p:cNvPr id="5" name="TextBox 4">
            <a:extLst>
              <a:ext uri="{FF2B5EF4-FFF2-40B4-BE49-F238E27FC236}">
                <a16:creationId xmlns:a16="http://schemas.microsoft.com/office/drawing/2014/main" id="{F2B90A57-59AB-ABCC-2D1D-26F215740359}"/>
              </a:ext>
            </a:extLst>
          </p:cNvPr>
          <p:cNvSpPr txBox="1"/>
          <p:nvPr/>
        </p:nvSpPr>
        <p:spPr>
          <a:xfrm>
            <a:off x="0" y="603504"/>
            <a:ext cx="12191980" cy="987552"/>
          </a:xfrm>
          <a:prstGeom prst="rect">
            <a:avLst/>
          </a:prstGeom>
          <a:solidFill>
            <a:schemeClr val="tx1"/>
          </a:solidFill>
        </p:spPr>
        <p:txBody>
          <a:bodyPr wrap="square" anchor="ctr">
            <a:noAutofit/>
          </a:bodyPr>
          <a:lstStyle/>
          <a:p>
            <a:pPr algn="ctr"/>
            <a:r>
              <a:rPr lang="en-US" sz="5400" b="1" dirty="0">
                <a:solidFill>
                  <a:schemeClr val="bg1"/>
                </a:solidFill>
                <a:latin typeface="Archer Medium" pitchFamily="2" charset="0"/>
              </a:rPr>
              <a:t>BIBLE CONTENT TEST</a:t>
            </a:r>
          </a:p>
        </p:txBody>
      </p:sp>
    </p:spTree>
    <p:extLst>
      <p:ext uri="{BB962C8B-B14F-4D97-AF65-F5344CB8AC3E}">
        <p14:creationId xmlns:p14="http://schemas.microsoft.com/office/powerpoint/2010/main" val="329177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wipe(left)">
                                      <p:cBhvr>
                                        <p:cTn id="7" dur="500"/>
                                        <p:tgtEl>
                                          <p:spTgt spid="645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4515">
                                            <p:txEl>
                                              <p:pRg st="1" end="1"/>
                                            </p:txEl>
                                          </p:spTgt>
                                        </p:tgtEl>
                                        <p:attrNameLst>
                                          <p:attrName>style.visibility</p:attrName>
                                        </p:attrNameLst>
                                      </p:cBhvr>
                                      <p:to>
                                        <p:strVal val="visible"/>
                                      </p:to>
                                    </p:set>
                                    <p:animEffect transition="in" filter="wipe(left)">
                                      <p:cBhvr>
                                        <p:cTn id="12" dur="500"/>
                                        <p:tgtEl>
                                          <p:spTgt spid="645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4515">
                                            <p:txEl>
                                              <p:pRg st="2" end="2"/>
                                            </p:txEl>
                                          </p:spTgt>
                                        </p:tgtEl>
                                        <p:attrNameLst>
                                          <p:attrName>style.visibility</p:attrName>
                                        </p:attrNameLst>
                                      </p:cBhvr>
                                      <p:to>
                                        <p:strVal val="visible"/>
                                      </p:to>
                                    </p:set>
                                    <p:animEffect transition="in" filter="wipe(left)">
                                      <p:cBhvr>
                                        <p:cTn id="17" dur="500"/>
                                        <p:tgtEl>
                                          <p:spTgt spid="645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4515">
                                            <p:txEl>
                                              <p:pRg st="3" end="3"/>
                                            </p:txEl>
                                          </p:spTgt>
                                        </p:tgtEl>
                                        <p:attrNameLst>
                                          <p:attrName>style.visibility</p:attrName>
                                        </p:attrNameLst>
                                      </p:cBhvr>
                                      <p:to>
                                        <p:strVal val="visible"/>
                                      </p:to>
                                    </p:set>
                                    <p:animEffect transition="in" filter="wipe(left)">
                                      <p:cBhvr>
                                        <p:cTn id="22" dur="500"/>
                                        <p:tgtEl>
                                          <p:spTgt spid="645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4515">
                                            <p:txEl>
                                              <p:pRg st="4" end="4"/>
                                            </p:txEl>
                                          </p:spTgt>
                                        </p:tgtEl>
                                        <p:attrNameLst>
                                          <p:attrName>style.visibility</p:attrName>
                                        </p:attrNameLst>
                                      </p:cBhvr>
                                      <p:to>
                                        <p:strVal val="visible"/>
                                      </p:to>
                                    </p:set>
                                    <p:animEffect transition="in" filter="wipe(left)">
                                      <p:cBhvr>
                                        <p:cTn id="27" dur="500"/>
                                        <p:tgtEl>
                                          <p:spTgt spid="645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8E032-3D48-8092-9DA2-00408EB119BF}"/>
            </a:ext>
          </a:extLst>
        </p:cNvPr>
        <p:cNvGrpSpPr/>
        <p:nvPr/>
      </p:nvGrpSpPr>
      <p:grpSpPr>
        <a:xfrm>
          <a:off x="0" y="0"/>
          <a:ext cx="0" cy="0"/>
          <a:chOff x="0" y="0"/>
          <a:chExt cx="0" cy="0"/>
        </a:xfrm>
      </p:grpSpPr>
      <p:pic>
        <p:nvPicPr>
          <p:cNvPr id="2" name="Picture 1" descr="A church with a cross on top&#10;&#10;AI-generated content may be incorrect.">
            <a:extLst>
              <a:ext uri="{FF2B5EF4-FFF2-40B4-BE49-F238E27FC236}">
                <a16:creationId xmlns:a16="http://schemas.microsoft.com/office/drawing/2014/main" id="{A191BD95-BBA3-9ED5-FCC6-787C531301FA}"/>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0C7DBF49-3EAB-AC66-4284-823DFA212BB5}"/>
              </a:ext>
            </a:extLst>
          </p:cNvPr>
          <p:cNvSpPr txBox="1"/>
          <p:nvPr/>
        </p:nvSpPr>
        <p:spPr>
          <a:xfrm>
            <a:off x="424543" y="320040"/>
            <a:ext cx="11342913" cy="4622074"/>
          </a:xfrm>
          <a:prstGeom prst="rect">
            <a:avLst/>
          </a:prstGeom>
          <a:noFill/>
        </p:spPr>
        <p:txBody>
          <a:bodyPr wrap="square" rtlCol="0" anchor="ctr">
            <a:noAutofit/>
          </a:bodyPr>
          <a:lstStyle/>
          <a:p>
            <a:pPr algn="ctr"/>
            <a:r>
              <a:rPr lang="en-US" sz="6600" b="1" dirty="0">
                <a:solidFill>
                  <a:schemeClr val="bg1"/>
                </a:solidFill>
                <a:latin typeface="Archer Medium" pitchFamily="2" charset="0"/>
              </a:rPr>
              <a:t>A Straw in the Wind</a:t>
            </a:r>
          </a:p>
        </p:txBody>
      </p:sp>
    </p:spTree>
    <p:extLst>
      <p:ext uri="{BB962C8B-B14F-4D97-AF65-F5344CB8AC3E}">
        <p14:creationId xmlns:p14="http://schemas.microsoft.com/office/powerpoint/2010/main" val="2741005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A7EA2-D2BD-350B-2D44-53F1212C7EC2}"/>
            </a:ext>
          </a:extLst>
        </p:cNvPr>
        <p:cNvGrpSpPr/>
        <p:nvPr/>
      </p:nvGrpSpPr>
      <p:grpSpPr>
        <a:xfrm>
          <a:off x="0" y="0"/>
          <a:ext cx="0" cy="0"/>
          <a:chOff x="0" y="0"/>
          <a:chExt cx="0" cy="0"/>
        </a:xfrm>
      </p:grpSpPr>
      <p:pic>
        <p:nvPicPr>
          <p:cNvPr id="3" name="Picture 2" descr="A red church with a cross on top&#10;&#10;AI-generated content may be incorrect.">
            <a:extLst>
              <a:ext uri="{FF2B5EF4-FFF2-40B4-BE49-F238E27FC236}">
                <a16:creationId xmlns:a16="http://schemas.microsoft.com/office/drawing/2014/main" id="{BE970DC9-69A3-725B-D21E-9D4B83FFA2E7}"/>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599951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5FF96-23A1-FFC5-8DAE-A9C021A82C65}"/>
            </a:ext>
          </a:extLst>
        </p:cNvPr>
        <p:cNvGrpSpPr/>
        <p:nvPr/>
      </p:nvGrpSpPr>
      <p:grpSpPr>
        <a:xfrm>
          <a:off x="0" y="0"/>
          <a:ext cx="0" cy="0"/>
          <a:chOff x="0" y="0"/>
          <a:chExt cx="0" cy="0"/>
        </a:xfrm>
      </p:grpSpPr>
      <p:pic>
        <p:nvPicPr>
          <p:cNvPr id="3" name="Picture 2" descr="A black background with a red and white text&#10;&#10;AI-generated content may be incorrect.">
            <a:extLst>
              <a:ext uri="{FF2B5EF4-FFF2-40B4-BE49-F238E27FC236}">
                <a16:creationId xmlns:a16="http://schemas.microsoft.com/office/drawing/2014/main" id="{CBA90F54-0D6A-6F9A-7F18-C0F5F68E0EFF}"/>
              </a:ext>
            </a:extLst>
          </p:cNvPr>
          <p:cNvPicPr>
            <a:picLocks noChangeAspect="1"/>
          </p:cNvPicPr>
          <p:nvPr/>
        </p:nvPicPr>
        <p:blipFill>
          <a:blip r:embed="rId3"/>
          <a:srcRect t="19"/>
          <a:stretch/>
        </p:blipFill>
        <p:spPr>
          <a:xfrm>
            <a:off x="20" y="1282"/>
            <a:ext cx="12191980" cy="6856718"/>
          </a:xfrm>
          <a:prstGeom prst="rect">
            <a:avLst/>
          </a:prstGeom>
        </p:spPr>
      </p:pic>
      <p:sp>
        <p:nvSpPr>
          <p:cNvPr id="64515" name="Rectangle 3">
            <a:extLst>
              <a:ext uri="{FF2B5EF4-FFF2-40B4-BE49-F238E27FC236}">
                <a16:creationId xmlns:a16="http://schemas.microsoft.com/office/drawing/2014/main" id="{51454974-E1AE-272C-6495-5F68077BEAA4}"/>
              </a:ext>
            </a:extLst>
          </p:cNvPr>
          <p:cNvSpPr>
            <a:spLocks noGrp="1" noChangeArrowheads="1"/>
          </p:cNvSpPr>
          <p:nvPr>
            <p:ph type="body" idx="1"/>
          </p:nvPr>
        </p:nvSpPr>
        <p:spPr>
          <a:xfrm>
            <a:off x="381000" y="2266833"/>
            <a:ext cx="11430000" cy="4343139"/>
          </a:xfrm>
        </p:spPr>
        <p:txBody>
          <a:bodyPr>
            <a:noAutofit/>
          </a:bodyPr>
          <a:lstStyle/>
          <a:p>
            <a:pPr>
              <a:spcBef>
                <a:spcPts val="0"/>
              </a:spcBef>
              <a:buFont typeface="Wingdings" pitchFamily="2" charset="2"/>
              <a:buChar char="§"/>
            </a:pPr>
            <a:r>
              <a:rPr lang="en-US" altLang="en-US" sz="4400" b="1" dirty="0">
                <a:solidFill>
                  <a:schemeClr val="bg1"/>
                </a:solidFill>
                <a:latin typeface="Archer Medium" pitchFamily="2" charset="0"/>
                <a:ea typeface="Ayuthaya" pitchFamily="2" charset="-34"/>
                <a:cs typeface="Calibri" panose="020F0502020204030204" pitchFamily="34" charset="0"/>
              </a:rPr>
              <a:t>Postmodernism in Historical Perspective</a:t>
            </a:r>
          </a:p>
          <a:p>
            <a:pPr>
              <a:spcBef>
                <a:spcPts val="0"/>
              </a:spcBef>
              <a:buFont typeface="Wingdings" pitchFamily="2" charset="2"/>
              <a:buChar char="§"/>
            </a:pPr>
            <a:r>
              <a:rPr lang="en-US" altLang="en-US" sz="4400" b="1" dirty="0">
                <a:solidFill>
                  <a:schemeClr val="bg1"/>
                </a:solidFill>
                <a:latin typeface="Archer Medium" pitchFamily="2" charset="0"/>
                <a:ea typeface="Ayuthaya" pitchFamily="2" charset="-34"/>
                <a:cs typeface="Calibri" panose="020F0502020204030204" pitchFamily="34" charset="0"/>
              </a:rPr>
              <a:t>Why Do You Believe What You Believe?</a:t>
            </a:r>
          </a:p>
          <a:p>
            <a:pPr>
              <a:spcBef>
                <a:spcPts val="0"/>
              </a:spcBef>
              <a:buFont typeface="Wingdings" pitchFamily="2" charset="2"/>
              <a:buChar char="§"/>
            </a:pPr>
            <a:r>
              <a:rPr lang="en-US" altLang="en-US" sz="4400" b="1" dirty="0">
                <a:solidFill>
                  <a:srgbClr val="FFFF00"/>
                </a:solidFill>
                <a:latin typeface="Archer Medium" pitchFamily="2" charset="0"/>
                <a:ea typeface="Ayuthaya" pitchFamily="2" charset="-34"/>
                <a:cs typeface="Calibri" panose="020F0502020204030204" pitchFamily="34" charset="0"/>
              </a:rPr>
              <a:t>The Secularization of the Christian Worldview</a:t>
            </a:r>
          </a:p>
          <a:p>
            <a:pPr>
              <a:spcBef>
                <a:spcPts val="0"/>
              </a:spcBef>
              <a:buFont typeface="Wingdings" pitchFamily="2" charset="2"/>
              <a:buChar char="§"/>
            </a:pPr>
            <a:r>
              <a:rPr lang="en-US" altLang="en-US" sz="4400" b="1" dirty="0">
                <a:solidFill>
                  <a:srgbClr val="FFFF00"/>
                </a:solidFill>
                <a:latin typeface="Archer Medium" pitchFamily="2" charset="0"/>
                <a:ea typeface="Ayuthaya" pitchFamily="2" charset="-34"/>
                <a:cs typeface="Calibri" panose="020F0502020204030204" pitchFamily="34" charset="0"/>
              </a:rPr>
              <a:t>Hell? Yes!</a:t>
            </a:r>
          </a:p>
        </p:txBody>
      </p:sp>
      <p:sp>
        <p:nvSpPr>
          <p:cNvPr id="7" name="TextBox 6">
            <a:extLst>
              <a:ext uri="{FF2B5EF4-FFF2-40B4-BE49-F238E27FC236}">
                <a16:creationId xmlns:a16="http://schemas.microsoft.com/office/drawing/2014/main" id="{39796AA1-3790-BE12-01F1-BBD81B18E0CA}"/>
              </a:ext>
            </a:extLst>
          </p:cNvPr>
          <p:cNvSpPr txBox="1"/>
          <p:nvPr/>
        </p:nvSpPr>
        <p:spPr>
          <a:xfrm>
            <a:off x="0" y="542964"/>
            <a:ext cx="12191979" cy="1182188"/>
          </a:xfrm>
          <a:prstGeom prst="rect">
            <a:avLst/>
          </a:prstGeom>
          <a:solidFill>
            <a:srgbClr val="C12924"/>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cher Medium" pitchFamily="2" charset="0"/>
                <a:ea typeface="+mn-ea"/>
                <a:cs typeface="+mn-cs"/>
              </a:rPr>
              <a:t>Biblical Apostasy</a:t>
            </a:r>
          </a:p>
        </p:txBody>
      </p:sp>
    </p:spTree>
    <p:extLst>
      <p:ext uri="{BB962C8B-B14F-4D97-AF65-F5344CB8AC3E}">
        <p14:creationId xmlns:p14="http://schemas.microsoft.com/office/powerpoint/2010/main" val="3564455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C924F-3EED-4A94-1E2C-BFEBCA1EB386}"/>
            </a:ext>
          </a:extLst>
        </p:cNvPr>
        <p:cNvGrpSpPr/>
        <p:nvPr/>
      </p:nvGrpSpPr>
      <p:grpSpPr>
        <a:xfrm>
          <a:off x="0" y="0"/>
          <a:ext cx="0" cy="0"/>
          <a:chOff x="0" y="0"/>
          <a:chExt cx="0" cy="0"/>
        </a:xfrm>
      </p:grpSpPr>
      <p:pic>
        <p:nvPicPr>
          <p:cNvPr id="5" name="Picture 4" descr="A red background with a black and white roof&#10;&#10;AI-generated content may be incorrect.">
            <a:extLst>
              <a:ext uri="{FF2B5EF4-FFF2-40B4-BE49-F238E27FC236}">
                <a16:creationId xmlns:a16="http://schemas.microsoft.com/office/drawing/2014/main" id="{2A0AAFA6-BA85-591C-FB12-6B08B611903A}"/>
              </a:ext>
            </a:extLst>
          </p:cNvPr>
          <p:cNvPicPr>
            <a:picLocks noChangeAspect="1"/>
          </p:cNvPicPr>
          <p:nvPr/>
        </p:nvPicPr>
        <p:blipFill>
          <a:blip r:embed="rId3"/>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316AC81-AB72-78F6-53E4-2964DFDDBD48}"/>
              </a:ext>
            </a:extLst>
          </p:cNvPr>
          <p:cNvSpPr txBox="1"/>
          <p:nvPr/>
        </p:nvSpPr>
        <p:spPr>
          <a:xfrm>
            <a:off x="2598820" y="320040"/>
            <a:ext cx="9250279" cy="6217920"/>
          </a:xfrm>
          <a:prstGeom prst="rect">
            <a:avLst/>
          </a:prstGeom>
          <a:noFill/>
        </p:spPr>
        <p:txBody>
          <a:bodyPr wrap="square" rtlCol="0" anchor="ctr">
            <a:noAutofit/>
          </a:bodyPr>
          <a:lstStyle/>
          <a:p>
            <a:pPr algn="ctr"/>
            <a:r>
              <a:rPr lang="en-US" sz="5400" b="1" dirty="0">
                <a:solidFill>
                  <a:schemeClr val="bg1"/>
                </a:solidFill>
                <a:latin typeface="Archer Medium" pitchFamily="2" charset="0"/>
              </a:rPr>
              <a:t>FALLING AWAY </a:t>
            </a:r>
            <a:br>
              <a:rPr lang="en-US" sz="5400" b="1" dirty="0">
                <a:solidFill>
                  <a:schemeClr val="bg1"/>
                </a:solidFill>
                <a:latin typeface="Archer Medium" pitchFamily="2" charset="0"/>
              </a:rPr>
            </a:br>
            <a:r>
              <a:rPr lang="en-US" sz="5400" b="1" dirty="0">
                <a:solidFill>
                  <a:srgbClr val="FFFF00"/>
                </a:solidFill>
                <a:latin typeface="Archer Medium" pitchFamily="2" charset="0"/>
              </a:rPr>
              <a:t>MORALLY</a:t>
            </a:r>
          </a:p>
        </p:txBody>
      </p:sp>
      <p:sp>
        <p:nvSpPr>
          <p:cNvPr id="3" name="TextBox 2">
            <a:extLst>
              <a:ext uri="{FF2B5EF4-FFF2-40B4-BE49-F238E27FC236}">
                <a16:creationId xmlns:a16="http://schemas.microsoft.com/office/drawing/2014/main" id="{A79D824B-D081-401F-D785-BBBBA8365EB8}"/>
              </a:ext>
            </a:extLst>
          </p:cNvPr>
          <p:cNvSpPr txBox="1"/>
          <p:nvPr/>
        </p:nvSpPr>
        <p:spPr>
          <a:xfrm>
            <a:off x="10629898" y="5670484"/>
            <a:ext cx="1379621" cy="1027496"/>
          </a:xfrm>
          <a:prstGeom prst="rect">
            <a:avLst/>
          </a:prstGeom>
          <a:noFill/>
        </p:spPr>
        <p:txBody>
          <a:bodyPr wrap="square" rtlCol="0" anchor="ctr">
            <a:noAutofit/>
          </a:bodyPr>
          <a:lstStyle/>
          <a:p>
            <a:pPr algn="ctr"/>
            <a:r>
              <a:rPr lang="en-US" sz="5400" b="1" dirty="0">
                <a:solidFill>
                  <a:schemeClr val="bg1"/>
                </a:solidFill>
                <a:latin typeface="Archer Medium" pitchFamily="2" charset="0"/>
              </a:rPr>
              <a:t>#2</a:t>
            </a:r>
            <a:endParaRPr lang="en-US" sz="5400" b="1" dirty="0">
              <a:solidFill>
                <a:srgbClr val="FFFF00"/>
              </a:solidFill>
              <a:latin typeface="Archer Medium" pitchFamily="2" charset="0"/>
            </a:endParaRPr>
          </a:p>
        </p:txBody>
      </p:sp>
    </p:spTree>
    <p:extLst>
      <p:ext uri="{BB962C8B-B14F-4D97-AF65-F5344CB8AC3E}">
        <p14:creationId xmlns:p14="http://schemas.microsoft.com/office/powerpoint/2010/main" val="2774341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BD986-A6BF-550E-3BB8-CCB4BA7FA60B}"/>
            </a:ext>
          </a:extLst>
        </p:cNvPr>
        <p:cNvGrpSpPr/>
        <p:nvPr/>
      </p:nvGrpSpPr>
      <p:grpSpPr>
        <a:xfrm>
          <a:off x="0" y="0"/>
          <a:ext cx="0" cy="0"/>
          <a:chOff x="0" y="0"/>
          <a:chExt cx="0" cy="0"/>
        </a:xfrm>
      </p:grpSpPr>
      <p:pic>
        <p:nvPicPr>
          <p:cNvPr id="2" name="Picture 1" descr="A church with a cross on top&#10;&#10;AI-generated content may be incorrect.">
            <a:extLst>
              <a:ext uri="{FF2B5EF4-FFF2-40B4-BE49-F238E27FC236}">
                <a16:creationId xmlns:a16="http://schemas.microsoft.com/office/drawing/2014/main" id="{995C0655-E030-2C3A-28B5-20C4D72D7524}"/>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13BC010-7635-A0C2-DAA1-D82DFA89D0F4}"/>
              </a:ext>
            </a:extLst>
          </p:cNvPr>
          <p:cNvSpPr txBox="1"/>
          <p:nvPr/>
        </p:nvSpPr>
        <p:spPr>
          <a:xfrm>
            <a:off x="424543" y="320040"/>
            <a:ext cx="11342913" cy="5362303"/>
          </a:xfrm>
          <a:prstGeom prst="rect">
            <a:avLst/>
          </a:prstGeom>
          <a:noFill/>
        </p:spPr>
        <p:txBody>
          <a:bodyPr wrap="square" rtlCol="0" anchor="ctr">
            <a:noAutofit/>
          </a:bodyPr>
          <a:lstStyle/>
          <a:p>
            <a:pPr algn="ctr"/>
            <a:r>
              <a:rPr lang="en-US" sz="5400" b="1" dirty="0">
                <a:solidFill>
                  <a:schemeClr val="bg1"/>
                </a:solidFill>
                <a:latin typeface="Archer Medium" pitchFamily="2" charset="0"/>
              </a:rPr>
              <a:t>Embracing the LGBTQ+ Agenda</a:t>
            </a:r>
          </a:p>
        </p:txBody>
      </p:sp>
    </p:spTree>
    <p:extLst>
      <p:ext uri="{BB962C8B-B14F-4D97-AF65-F5344CB8AC3E}">
        <p14:creationId xmlns:p14="http://schemas.microsoft.com/office/powerpoint/2010/main" val="42479687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MN Church Hosts 'Drag Me to Church' Event to Attract LGBTQ Community ...">
            <a:extLst>
              <a:ext uri="{FF2B5EF4-FFF2-40B4-BE49-F238E27FC236}">
                <a16:creationId xmlns:a16="http://schemas.microsoft.com/office/drawing/2014/main" id="{A03CDD74-5AD9-1D71-D16A-844925D4A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99" y="10163"/>
            <a:ext cx="10474036" cy="6852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820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San Francisco church hosts its first ever 'Drag Queen Bible Story Hour ...">
            <a:extLst>
              <a:ext uri="{FF2B5EF4-FFF2-40B4-BE49-F238E27FC236}">
                <a16:creationId xmlns:a16="http://schemas.microsoft.com/office/drawing/2014/main" id="{664F0CC6-6AA6-C829-C0C8-2EF881F828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359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Luthern Church Holds Drag Queen Story Hour for Children">
            <a:extLst>
              <a:ext uri="{FF2B5EF4-FFF2-40B4-BE49-F238E27FC236}">
                <a16:creationId xmlns:a16="http://schemas.microsoft.com/office/drawing/2014/main" id="{38620D8D-03DE-6305-D774-492D77AED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706" y="0"/>
            <a:ext cx="110265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749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Drag queens reading books to children are not the problem - Baptist ...">
            <a:extLst>
              <a:ext uri="{FF2B5EF4-FFF2-40B4-BE49-F238E27FC236}">
                <a16:creationId xmlns:a16="http://schemas.microsoft.com/office/drawing/2014/main" id="{3F9DBD2F-3D4A-A6D6-5DAB-36FA820D5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6725"/>
            <a:ext cx="12192000" cy="592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375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D0B3C3-094A-CA86-FF39-1900A21F0454}"/>
            </a:ext>
          </a:extLst>
        </p:cNvPr>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January is National Sanctity of Life Month | Sanctity of life sunday ...">
            <a:extLst>
              <a:ext uri="{FF2B5EF4-FFF2-40B4-BE49-F238E27FC236}">
                <a16:creationId xmlns:a16="http://schemas.microsoft.com/office/drawing/2014/main" id="{4D023435-A0AF-9890-3CDE-322328F18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219"/>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A366E62-308E-E52E-75CF-E868921F3108}"/>
              </a:ext>
            </a:extLst>
          </p:cNvPr>
          <p:cNvSpPr txBox="1"/>
          <p:nvPr/>
        </p:nvSpPr>
        <p:spPr>
          <a:xfrm>
            <a:off x="3047" y="0"/>
            <a:ext cx="12185903" cy="2656114"/>
          </a:xfrm>
          <a:prstGeom prst="rect">
            <a:avLst/>
          </a:prstGeom>
          <a:solidFill>
            <a:srgbClr val="161616"/>
          </a:solidFill>
          <a:effectLst>
            <a:outerShdw blurRad="50800" dist="38100" dir="2700000" algn="tl" rotWithShape="0">
              <a:prstClr val="black">
                <a:alpha val="40000"/>
              </a:prstClr>
            </a:outerShdw>
          </a:effectLst>
        </p:spPr>
        <p:txBody>
          <a:bodyPr vert="horz" lIns="91440" tIns="45720" rIns="91440" bIns="45720" rtlCol="0" anchor="ctr">
            <a:normAutofit/>
          </a:bodyPr>
          <a:lstStyle/>
          <a:p>
            <a:pPr algn="ctr">
              <a:lnSpc>
                <a:spcPct val="90000"/>
              </a:lnSpc>
              <a:spcBef>
                <a:spcPct val="0"/>
              </a:spcBef>
              <a:spcAft>
                <a:spcPts val="600"/>
              </a:spcAft>
            </a:pPr>
            <a:r>
              <a:rPr lang="en-US" sz="6000" b="1" dirty="0">
                <a:solidFill>
                  <a:srgbClr val="FF0000"/>
                </a:solidFill>
                <a:latin typeface="+mj-lt"/>
                <a:ea typeface="+mj-ea"/>
                <a:cs typeface="+mj-cs"/>
              </a:rPr>
              <a:t>The Republican Party: </a:t>
            </a:r>
          </a:p>
          <a:p>
            <a:pPr algn="ctr">
              <a:lnSpc>
                <a:spcPct val="90000"/>
              </a:lnSpc>
              <a:spcBef>
                <a:spcPct val="0"/>
              </a:spcBef>
              <a:spcAft>
                <a:spcPts val="600"/>
              </a:spcAft>
            </a:pPr>
            <a:r>
              <a:rPr lang="en-US" sz="5200" b="1" dirty="0">
                <a:solidFill>
                  <a:srgbClr val="FFFFFF"/>
                </a:solidFill>
                <a:latin typeface="+mj-lt"/>
                <a:ea typeface="+mj-ea"/>
                <a:cs typeface="+mj-cs"/>
              </a:rPr>
              <a:t>Proud to Support the </a:t>
            </a:r>
            <a:br>
              <a:rPr lang="en-US" sz="5200" b="1" dirty="0">
                <a:solidFill>
                  <a:srgbClr val="FFFFFF"/>
                </a:solidFill>
                <a:latin typeface="+mj-lt"/>
                <a:ea typeface="+mj-ea"/>
                <a:cs typeface="+mj-cs"/>
              </a:rPr>
            </a:br>
            <a:r>
              <a:rPr lang="en-US" sz="5200" b="1" dirty="0">
                <a:solidFill>
                  <a:srgbClr val="FFFFFF"/>
                </a:solidFill>
                <a:latin typeface="+mj-lt"/>
                <a:ea typeface="+mj-ea"/>
                <a:cs typeface="+mj-cs"/>
              </a:rPr>
              <a:t>Sanctity of Life </a:t>
            </a:r>
            <a:r>
              <a:rPr lang="en-US" sz="5200" b="1" i="1" dirty="0">
                <a:solidFill>
                  <a:srgbClr val="FF0000"/>
                </a:solidFill>
                <a:latin typeface="+mj-lt"/>
                <a:ea typeface="+mj-ea"/>
                <a:cs typeface="+mj-cs"/>
              </a:rPr>
              <a:t>Sometimes</a:t>
            </a:r>
          </a:p>
        </p:txBody>
      </p:sp>
    </p:spTree>
    <p:extLst>
      <p:ext uri="{BB962C8B-B14F-4D97-AF65-F5344CB8AC3E}">
        <p14:creationId xmlns:p14="http://schemas.microsoft.com/office/powerpoint/2010/main" val="11736038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Sanctity of Life Sunday: 5 Ways Kids Can Take Action - Ministry To Children">
            <a:extLst>
              <a:ext uri="{FF2B5EF4-FFF2-40B4-BE49-F238E27FC236}">
                <a16:creationId xmlns:a16="http://schemas.microsoft.com/office/drawing/2014/main" id="{90D5B577-CE47-9A96-8DC5-93280EE73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42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5F6631-B17D-23F6-EBED-E519526A3464}"/>
              </a:ext>
            </a:extLst>
          </p:cNvPr>
          <p:cNvSpPr txBox="1"/>
          <p:nvPr/>
        </p:nvSpPr>
        <p:spPr>
          <a:xfrm>
            <a:off x="572261" y="4332515"/>
            <a:ext cx="11047477" cy="2241175"/>
          </a:xfrm>
          <a:prstGeom prst="rect">
            <a:avLst/>
          </a:prstGeom>
          <a:solidFill>
            <a:schemeClr val="bg1">
              <a:alpha val="44675"/>
            </a:schemeClr>
          </a:solidFill>
          <a:effectLst>
            <a:softEdge rad="25400"/>
          </a:effectLst>
        </p:spPr>
        <p:txBody>
          <a:bodyPr wrap="square" rtlCol="0" anchor="ctr">
            <a:noAutofit/>
          </a:bodyPr>
          <a:lstStyle/>
          <a:p>
            <a:pPr algn="ctr"/>
            <a:r>
              <a:rPr lang="en-US" sz="4400" b="1" dirty="0">
                <a:latin typeface="Daytona" panose="020B0604030500040204" pitchFamily="34" charset="0"/>
              </a:rPr>
              <a:t>Any law that ends with the phrase, </a:t>
            </a:r>
            <a:br>
              <a:rPr lang="en-US" sz="4400" b="1" dirty="0">
                <a:latin typeface="Daytona" panose="020B0604030500040204" pitchFamily="34" charset="0"/>
              </a:rPr>
            </a:br>
            <a:r>
              <a:rPr lang="en-US" sz="4400" b="1" dirty="0">
                <a:latin typeface="Daytona" panose="020B0604030500040204" pitchFamily="34" charset="0"/>
              </a:rPr>
              <a:t>“…and then it’s okay to kill the baby,” </a:t>
            </a:r>
            <a:br>
              <a:rPr lang="en-US" sz="4400" b="1" dirty="0">
                <a:latin typeface="Daytona" panose="020B0604030500040204" pitchFamily="34" charset="0"/>
              </a:rPr>
            </a:br>
            <a:r>
              <a:rPr lang="en-US" sz="4400" b="1" dirty="0">
                <a:latin typeface="Daytona" panose="020B0604030500040204" pitchFamily="34" charset="0"/>
              </a:rPr>
              <a:t>is </a:t>
            </a:r>
            <a:r>
              <a:rPr lang="en-US" sz="4400" b="1" dirty="0">
                <a:solidFill>
                  <a:srgbClr val="C00000"/>
                </a:solidFill>
                <a:latin typeface="Daytona" panose="020B0604030500040204" pitchFamily="34" charset="0"/>
              </a:rPr>
              <a:t>morally wrong</a:t>
            </a:r>
            <a:r>
              <a:rPr lang="en-US" sz="4400" b="1" dirty="0">
                <a:latin typeface="Daytona" panose="020B0604030500040204" pitchFamily="34" charset="0"/>
              </a:rPr>
              <a:t>.</a:t>
            </a:r>
          </a:p>
        </p:txBody>
      </p:sp>
    </p:spTree>
    <p:extLst>
      <p:ext uri="{BB962C8B-B14F-4D97-AF65-F5344CB8AC3E}">
        <p14:creationId xmlns:p14="http://schemas.microsoft.com/office/powerpoint/2010/main" val="16202977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30">
              <a:defRPr/>
            </a:pPr>
            <a:endParaRPr lang="en-US" sz="1200">
              <a:solidFill>
                <a:prstClr val="white"/>
              </a:solidFill>
              <a:latin typeface="Aptos" panose="02110004020202020204"/>
            </a:endParaRPr>
          </a:p>
        </p:txBody>
      </p:sp>
      <p:pic>
        <p:nvPicPr>
          <p:cNvPr id="10242" name="Picture 2" descr="A year after Dobbs: Congress takes a back seat on federal abortion ...">
            <a:extLst>
              <a:ext uri="{FF2B5EF4-FFF2-40B4-BE49-F238E27FC236}">
                <a16:creationId xmlns:a16="http://schemas.microsoft.com/office/drawing/2014/main" id="{49817772-DDD4-132C-AEBE-2CE538429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
          <a:stretch/>
        </p:blipFill>
        <p:spPr bwMode="auto">
          <a:xfrm>
            <a:off x="13" y="1282"/>
            <a:ext cx="12191987"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124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hurch with a red background&#10;&#10;AI-generated content may be incorrect.">
            <a:extLst>
              <a:ext uri="{FF2B5EF4-FFF2-40B4-BE49-F238E27FC236}">
                <a16:creationId xmlns:a16="http://schemas.microsoft.com/office/drawing/2014/main" id="{E21E3FCE-FF10-B006-5CED-263BC010E05E}"/>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1780B2A-E4A9-C8B3-EE09-7E4E33946798}"/>
              </a:ext>
            </a:extLst>
          </p:cNvPr>
          <p:cNvSpPr txBox="1"/>
          <p:nvPr/>
        </p:nvSpPr>
        <p:spPr>
          <a:xfrm>
            <a:off x="519793" y="494211"/>
            <a:ext cx="11152413" cy="3816531"/>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Archer Medium" pitchFamily="2" charset="0"/>
              </a:rPr>
              <a:t>T</a:t>
            </a:r>
            <a:r>
              <a:rPr kumimoji="0" lang="en-US" sz="6000" b="1" i="0" u="none" strike="noStrike" kern="1200" cap="none" spc="0" normalizeH="0" baseline="0" noProof="0" dirty="0">
                <a:ln>
                  <a:noFill/>
                </a:ln>
                <a:solidFill>
                  <a:prstClr val="white"/>
                </a:solidFill>
                <a:effectLst/>
                <a:uLnTx/>
                <a:uFillTx/>
                <a:latin typeface="Archer Medium" pitchFamily="2" charset="0"/>
              </a:rPr>
              <a:t>he closer we get to the Lord’s return the further the church is falling away from Him!</a:t>
            </a:r>
          </a:p>
        </p:txBody>
      </p:sp>
    </p:spTree>
    <p:extLst>
      <p:ext uri="{BB962C8B-B14F-4D97-AF65-F5344CB8AC3E}">
        <p14:creationId xmlns:p14="http://schemas.microsoft.com/office/powerpoint/2010/main" val="28216642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Aptos" panose="02110004020202020204"/>
            </a:endParaRPr>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Aptos" panose="02110004020202020204"/>
            </a:endParaRPr>
          </a:p>
        </p:txBody>
      </p:sp>
      <p:pic>
        <p:nvPicPr>
          <p:cNvPr id="3" name="Picture 2">
            <a:extLst>
              <a:ext uri="{FF2B5EF4-FFF2-40B4-BE49-F238E27FC236}">
                <a16:creationId xmlns:a16="http://schemas.microsoft.com/office/drawing/2014/main" id="{ED9F7006-072F-B09D-C8DE-7759D81ADC44}"/>
              </a:ext>
            </a:extLst>
          </p:cNvPr>
          <p:cNvPicPr>
            <a:picLocks noChangeAspect="1"/>
          </p:cNvPicPr>
          <p:nvPr/>
        </p:nvPicPr>
        <p:blipFill>
          <a:blip r:embed="rId3"/>
          <a:stretch>
            <a:fillRect/>
          </a:stretch>
        </p:blipFill>
        <p:spPr>
          <a:xfrm>
            <a:off x="643467" y="1547876"/>
            <a:ext cx="10905066" cy="3762247"/>
          </a:xfrm>
          <a:prstGeom prst="rect">
            <a:avLst/>
          </a:prstGeom>
        </p:spPr>
      </p:pic>
    </p:spTree>
    <p:extLst>
      <p:ext uri="{BB962C8B-B14F-4D97-AF65-F5344CB8AC3E}">
        <p14:creationId xmlns:p14="http://schemas.microsoft.com/office/powerpoint/2010/main" val="20284048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aph with orange lines&#10;&#10;Description automatically generated">
            <a:extLst>
              <a:ext uri="{FF2B5EF4-FFF2-40B4-BE49-F238E27FC236}">
                <a16:creationId xmlns:a16="http://schemas.microsoft.com/office/drawing/2014/main" id="{1F0F7C92-85ED-F459-F194-5AFE14458DCE}"/>
              </a:ext>
            </a:extLst>
          </p:cNvPr>
          <p:cNvPicPr>
            <a:picLocks noChangeAspect="1"/>
          </p:cNvPicPr>
          <p:nvPr/>
        </p:nvPicPr>
        <p:blipFill>
          <a:blip r:embed="rId3"/>
          <a:stretch>
            <a:fillRect/>
          </a:stretch>
        </p:blipFill>
        <p:spPr>
          <a:xfrm>
            <a:off x="643467" y="1397931"/>
            <a:ext cx="10905066" cy="4062137"/>
          </a:xfrm>
          <a:prstGeom prst="rect">
            <a:avLst/>
          </a:prstGeom>
        </p:spPr>
      </p:pic>
    </p:spTree>
    <p:extLst>
      <p:ext uri="{BB962C8B-B14F-4D97-AF65-F5344CB8AC3E}">
        <p14:creationId xmlns:p14="http://schemas.microsoft.com/office/powerpoint/2010/main" val="23581770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5B8B6-C67D-66B0-1B15-B05A8337E56C}"/>
            </a:ext>
          </a:extLst>
        </p:cNvPr>
        <p:cNvGrpSpPr/>
        <p:nvPr/>
      </p:nvGrpSpPr>
      <p:grpSpPr>
        <a:xfrm>
          <a:off x="0" y="0"/>
          <a:ext cx="0" cy="0"/>
          <a:chOff x="0" y="0"/>
          <a:chExt cx="0" cy="0"/>
        </a:xfrm>
      </p:grpSpPr>
      <p:pic>
        <p:nvPicPr>
          <p:cNvPr id="3" name="Picture 2" descr="A black background with a red and white text&#10;&#10;AI-generated content may be incorrect.">
            <a:extLst>
              <a:ext uri="{FF2B5EF4-FFF2-40B4-BE49-F238E27FC236}">
                <a16:creationId xmlns:a16="http://schemas.microsoft.com/office/drawing/2014/main" id="{CC9B6051-1F99-2146-EA9C-677BFE5BDF83}"/>
              </a:ext>
            </a:extLst>
          </p:cNvPr>
          <p:cNvPicPr>
            <a:picLocks noChangeAspect="1"/>
          </p:cNvPicPr>
          <p:nvPr/>
        </p:nvPicPr>
        <p:blipFill>
          <a:blip r:embed="rId3"/>
          <a:srcRect t="19"/>
          <a:stretch/>
        </p:blipFill>
        <p:spPr>
          <a:xfrm>
            <a:off x="20" y="1282"/>
            <a:ext cx="12191980" cy="6856718"/>
          </a:xfrm>
          <a:prstGeom prst="rect">
            <a:avLst/>
          </a:prstGeom>
        </p:spPr>
      </p:pic>
      <p:sp>
        <p:nvSpPr>
          <p:cNvPr id="64515" name="Rectangle 3">
            <a:extLst>
              <a:ext uri="{FF2B5EF4-FFF2-40B4-BE49-F238E27FC236}">
                <a16:creationId xmlns:a16="http://schemas.microsoft.com/office/drawing/2014/main" id="{A55B3DD5-7FBC-2751-626A-7110A8394C08}"/>
              </a:ext>
            </a:extLst>
          </p:cNvPr>
          <p:cNvSpPr>
            <a:spLocks noGrp="1" noChangeArrowheads="1"/>
          </p:cNvSpPr>
          <p:nvPr>
            <p:ph type="body" idx="1"/>
          </p:nvPr>
        </p:nvSpPr>
        <p:spPr>
          <a:xfrm>
            <a:off x="381000" y="2037347"/>
            <a:ext cx="11430000" cy="4572626"/>
          </a:xfrm>
        </p:spPr>
        <p:txBody>
          <a:bodyPr>
            <a:noAutofit/>
          </a:bodyPr>
          <a:lstStyle/>
          <a:p>
            <a:pPr>
              <a:spcBef>
                <a:spcPts val="0"/>
              </a:spcBef>
              <a:buFont typeface="Wingdings" pitchFamily="2" charset="2"/>
              <a:buChar char="§"/>
            </a:pPr>
            <a:r>
              <a:rPr lang="en-US" altLang="en-US" sz="4400" b="1" dirty="0">
                <a:solidFill>
                  <a:schemeClr val="bg1"/>
                </a:solidFill>
                <a:latin typeface="Archer Medium" pitchFamily="2" charset="0"/>
                <a:ea typeface="Ayuthaya" pitchFamily="2" charset="-34"/>
                <a:cs typeface="Calibri" panose="020F0502020204030204" pitchFamily="34" charset="0"/>
              </a:rPr>
              <a:t>Moral Failures in the Pulpit</a:t>
            </a:r>
          </a:p>
          <a:p>
            <a:pPr>
              <a:spcBef>
                <a:spcPts val="0"/>
              </a:spcBef>
              <a:buFont typeface="Wingdings" pitchFamily="2" charset="2"/>
              <a:buChar char="§"/>
            </a:pPr>
            <a:r>
              <a:rPr lang="en-US" altLang="en-US" sz="4400" b="1" dirty="0">
                <a:solidFill>
                  <a:schemeClr val="bg1"/>
                </a:solidFill>
                <a:latin typeface="Archer Medium" pitchFamily="2" charset="0"/>
                <a:ea typeface="Ayuthaya" pitchFamily="2" charset="-34"/>
                <a:cs typeface="Calibri" panose="020F0502020204030204" pitchFamily="34" charset="0"/>
              </a:rPr>
              <a:t>Homosexuality and Gay Marriage</a:t>
            </a:r>
          </a:p>
          <a:p>
            <a:pPr>
              <a:spcBef>
                <a:spcPts val="0"/>
              </a:spcBef>
              <a:buFont typeface="Wingdings" pitchFamily="2" charset="2"/>
              <a:buChar char="§"/>
            </a:pPr>
            <a:r>
              <a:rPr lang="en-US" altLang="en-US" sz="4400" b="1" dirty="0">
                <a:solidFill>
                  <a:schemeClr val="bg1"/>
                </a:solidFill>
                <a:latin typeface="Archer Medium" pitchFamily="2" charset="0"/>
                <a:ea typeface="Ayuthaya" pitchFamily="2" charset="-34"/>
                <a:cs typeface="Calibri" panose="020F0502020204030204" pitchFamily="34" charset="0"/>
              </a:rPr>
              <a:t>The Transgender Movement</a:t>
            </a:r>
          </a:p>
          <a:p>
            <a:pPr>
              <a:spcBef>
                <a:spcPts val="0"/>
              </a:spcBef>
              <a:buFont typeface="Wingdings" pitchFamily="2" charset="2"/>
              <a:buChar char="§"/>
            </a:pPr>
            <a:r>
              <a:rPr lang="en-US" altLang="en-US" sz="4400" b="1" dirty="0">
                <a:solidFill>
                  <a:srgbClr val="FFFF00"/>
                </a:solidFill>
                <a:latin typeface="Archer Medium" pitchFamily="2" charset="0"/>
                <a:ea typeface="Ayuthaya" pitchFamily="2" charset="-34"/>
                <a:cs typeface="Calibri" panose="020F0502020204030204" pitchFamily="34" charset="0"/>
              </a:rPr>
              <a:t>The Sanctity of Life</a:t>
            </a:r>
          </a:p>
          <a:p>
            <a:pPr>
              <a:spcBef>
                <a:spcPts val="0"/>
              </a:spcBef>
              <a:buFont typeface="Wingdings" pitchFamily="2" charset="2"/>
              <a:buChar char="§"/>
            </a:pPr>
            <a:r>
              <a:rPr lang="en-US" altLang="en-US" sz="4400" b="1" dirty="0">
                <a:solidFill>
                  <a:srgbClr val="FFFF00"/>
                </a:solidFill>
                <a:latin typeface="Archer Medium" pitchFamily="2" charset="0"/>
                <a:ea typeface="Ayuthaya" pitchFamily="2" charset="-34"/>
                <a:cs typeface="Calibri" panose="020F0502020204030204" pitchFamily="34" charset="0"/>
              </a:rPr>
              <a:t>Nibbling Leads to Swallowing</a:t>
            </a:r>
          </a:p>
        </p:txBody>
      </p:sp>
      <p:sp>
        <p:nvSpPr>
          <p:cNvPr id="2" name="TextBox 1">
            <a:extLst>
              <a:ext uri="{FF2B5EF4-FFF2-40B4-BE49-F238E27FC236}">
                <a16:creationId xmlns:a16="http://schemas.microsoft.com/office/drawing/2014/main" id="{0EFF3DF0-5595-26A5-4C37-B5F08450E248}"/>
              </a:ext>
            </a:extLst>
          </p:cNvPr>
          <p:cNvSpPr txBox="1"/>
          <p:nvPr/>
        </p:nvSpPr>
        <p:spPr>
          <a:xfrm>
            <a:off x="0" y="542964"/>
            <a:ext cx="12191979" cy="1182188"/>
          </a:xfrm>
          <a:prstGeom prst="rect">
            <a:avLst/>
          </a:prstGeom>
          <a:solidFill>
            <a:srgbClr val="C12924"/>
          </a:solidFill>
        </p:spPr>
        <p:txBody>
          <a:bodyPr wrap="square" rtlCol="0" anchor="ctr">
            <a:noAutofit/>
          </a:bodyPr>
          <a:lstStyle/>
          <a:p>
            <a:pPr algn="ctr"/>
            <a:r>
              <a:rPr lang="en-US" sz="6600" b="1" dirty="0">
                <a:solidFill>
                  <a:schemeClr val="bg1"/>
                </a:solidFill>
                <a:effectLst/>
                <a:latin typeface="Archer Medium" pitchFamily="2" charset="0"/>
              </a:rPr>
              <a:t>Moral Apostasy</a:t>
            </a:r>
          </a:p>
        </p:txBody>
      </p:sp>
    </p:spTree>
    <p:extLst>
      <p:ext uri="{BB962C8B-B14F-4D97-AF65-F5344CB8AC3E}">
        <p14:creationId xmlns:p14="http://schemas.microsoft.com/office/powerpoint/2010/main" val="8319875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EA5CF-2A2D-2E53-19D6-DF0C0C6EC508}"/>
            </a:ext>
          </a:extLst>
        </p:cNvPr>
        <p:cNvGrpSpPr/>
        <p:nvPr/>
      </p:nvGrpSpPr>
      <p:grpSpPr>
        <a:xfrm>
          <a:off x="0" y="0"/>
          <a:ext cx="0" cy="0"/>
          <a:chOff x="0" y="0"/>
          <a:chExt cx="0" cy="0"/>
        </a:xfrm>
      </p:grpSpPr>
      <p:pic>
        <p:nvPicPr>
          <p:cNvPr id="5" name="Picture 4" descr="A red background with a black and white roof&#10;&#10;AI-generated content may be incorrect.">
            <a:extLst>
              <a:ext uri="{FF2B5EF4-FFF2-40B4-BE49-F238E27FC236}">
                <a16:creationId xmlns:a16="http://schemas.microsoft.com/office/drawing/2014/main" id="{18AE5ACF-0342-3421-04CC-88BDC066F4DB}"/>
              </a:ext>
            </a:extLst>
          </p:cNvPr>
          <p:cNvPicPr>
            <a:picLocks noChangeAspect="1"/>
          </p:cNvPicPr>
          <p:nvPr/>
        </p:nvPicPr>
        <p:blipFill>
          <a:blip r:embed="rId3"/>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4D36C68-DCAA-C3D8-F15C-6307E6070A56}"/>
              </a:ext>
            </a:extLst>
          </p:cNvPr>
          <p:cNvSpPr txBox="1"/>
          <p:nvPr/>
        </p:nvSpPr>
        <p:spPr>
          <a:xfrm>
            <a:off x="2598820" y="320040"/>
            <a:ext cx="9250279" cy="62179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FALLING AWAY </a:t>
            </a:r>
            <a:b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br>
            <a:r>
              <a:rPr kumimoji="0" lang="en-US" sz="5400" b="1" i="0" u="none" strike="noStrike" kern="1200" cap="none" spc="0" normalizeH="0" baseline="0" noProof="0" dirty="0">
                <a:ln>
                  <a:noFill/>
                </a:ln>
                <a:solidFill>
                  <a:srgbClr val="FFFF00"/>
                </a:solidFill>
                <a:effectLst/>
                <a:uLnTx/>
                <a:uFillTx/>
                <a:latin typeface="Archer Medium" pitchFamily="2" charset="0"/>
                <a:ea typeface="+mn-ea"/>
                <a:cs typeface="+mn-cs"/>
              </a:rPr>
              <a:t>POLITICALLY</a:t>
            </a:r>
          </a:p>
        </p:txBody>
      </p:sp>
      <p:sp>
        <p:nvSpPr>
          <p:cNvPr id="3" name="TextBox 2">
            <a:extLst>
              <a:ext uri="{FF2B5EF4-FFF2-40B4-BE49-F238E27FC236}">
                <a16:creationId xmlns:a16="http://schemas.microsoft.com/office/drawing/2014/main" id="{1A950136-2D1E-D1FD-03C6-A2C6FF328A50}"/>
              </a:ext>
            </a:extLst>
          </p:cNvPr>
          <p:cNvSpPr txBox="1"/>
          <p:nvPr/>
        </p:nvSpPr>
        <p:spPr>
          <a:xfrm>
            <a:off x="10629898" y="5670484"/>
            <a:ext cx="1379621" cy="1027496"/>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cher Medium" pitchFamily="2" charset="0"/>
                <a:ea typeface="+mn-ea"/>
                <a:cs typeface="+mn-cs"/>
              </a:rPr>
              <a:t>#3</a:t>
            </a:r>
            <a:endParaRPr kumimoji="0" lang="en-US" sz="5400" b="1" i="0" u="none" strike="noStrike" kern="1200" cap="none" spc="0" normalizeH="0" baseline="0" noProof="0" dirty="0">
              <a:ln>
                <a:noFill/>
              </a:ln>
              <a:solidFill>
                <a:srgbClr val="FFFF00"/>
              </a:solidFill>
              <a:effectLst/>
              <a:uLnTx/>
              <a:uFillTx/>
              <a:latin typeface="Archer Medium" pitchFamily="2" charset="0"/>
              <a:ea typeface="+mn-ea"/>
              <a:cs typeface="+mn-cs"/>
            </a:endParaRPr>
          </a:p>
        </p:txBody>
      </p:sp>
    </p:spTree>
    <p:extLst>
      <p:ext uri="{BB962C8B-B14F-4D97-AF65-F5344CB8AC3E}">
        <p14:creationId xmlns:p14="http://schemas.microsoft.com/office/powerpoint/2010/main" val="8420432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1F2ED"/>
        </a:solidFill>
        <a:effectLst/>
      </p:bgPr>
    </p:bg>
    <p:spTree>
      <p:nvGrpSpPr>
        <p:cNvPr id="1" name=""/>
        <p:cNvGrpSpPr/>
        <p:nvPr/>
      </p:nvGrpSpPr>
      <p:grpSpPr>
        <a:xfrm>
          <a:off x="0" y="0"/>
          <a:ext cx="0" cy="0"/>
          <a:chOff x="0" y="0"/>
          <a:chExt cx="0" cy="0"/>
        </a:xfrm>
      </p:grpSpPr>
      <p:pic>
        <p:nvPicPr>
          <p:cNvPr id="1026" name="Picture 2" descr="Robin Williams was a Philhellene - Greek City Times">
            <a:extLst>
              <a:ext uri="{FF2B5EF4-FFF2-40B4-BE49-F238E27FC236}">
                <a16:creationId xmlns:a16="http://schemas.microsoft.com/office/drawing/2014/main" id="{5F689381-9695-CBE5-FCD1-6AEBAEF27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038" y="0"/>
            <a:ext cx="98694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F30EB0B-58F0-EDCA-9207-8F0482D3C409}"/>
              </a:ext>
            </a:extLst>
          </p:cNvPr>
          <p:cNvPicPr>
            <a:picLocks noChangeAspect="1"/>
          </p:cNvPicPr>
          <p:nvPr/>
        </p:nvPicPr>
        <p:blipFill>
          <a:blip r:embed="rId4"/>
          <a:stretch>
            <a:fillRect/>
          </a:stretch>
        </p:blipFill>
        <p:spPr>
          <a:xfrm>
            <a:off x="8304449" y="1"/>
            <a:ext cx="3887551" cy="6858000"/>
          </a:xfrm>
          <a:prstGeom prst="rect">
            <a:avLst/>
          </a:prstGeom>
        </p:spPr>
      </p:pic>
      <p:sp>
        <p:nvSpPr>
          <p:cNvPr id="3" name="TextBox 2">
            <a:extLst>
              <a:ext uri="{FF2B5EF4-FFF2-40B4-BE49-F238E27FC236}">
                <a16:creationId xmlns:a16="http://schemas.microsoft.com/office/drawing/2014/main" id="{D6F28694-E147-CDE7-8D53-ED306294398E}"/>
              </a:ext>
            </a:extLst>
          </p:cNvPr>
          <p:cNvSpPr txBox="1">
            <a:spLocks noChangeArrowheads="1"/>
          </p:cNvSpPr>
          <p:nvPr/>
        </p:nvSpPr>
        <p:spPr bwMode="auto">
          <a:xfrm>
            <a:off x="4658790" y="966738"/>
            <a:ext cx="7291318" cy="45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178" rtl="0" eaLnBrk="1" fontAlgn="base" latinLnBrk="0" hangingPunct="1">
              <a:lnSpc>
                <a:spcPct val="100000"/>
              </a:lnSpc>
              <a:spcBef>
                <a:spcPct val="0"/>
              </a:spcBef>
              <a:spcAft>
                <a:spcPct val="0"/>
              </a:spcAft>
              <a:buClrTx/>
              <a:buSzPct val="150000"/>
              <a:buFontTx/>
              <a:buNone/>
              <a:tabLst/>
              <a:defRPr/>
            </a:pPr>
            <a:r>
              <a:rPr kumimoji="0" lang="en-US" altLang="en-US" sz="6600" b="1" i="0" u="none" strike="noStrike" kern="1200" cap="none" spc="0" normalizeH="0" baseline="0" noProof="0" dirty="0">
                <a:ln>
                  <a:noFill/>
                </a:ln>
                <a:solidFill>
                  <a:prstClr val="black"/>
                </a:solidFill>
                <a:effectLst/>
                <a:uLnTx/>
                <a:uFillTx/>
                <a:latin typeface="Archer Medium" pitchFamily="2" charset="0"/>
                <a:ea typeface="ＭＳ Ｐゴシック" charset="-128"/>
                <a:cs typeface="+mn-cs"/>
              </a:rPr>
              <a:t>“Politics:</a:t>
            </a:r>
          </a:p>
          <a:p>
            <a:pPr marL="0" marR="0" lvl="0" indent="0" algn="l" defTabSz="457178" rtl="0" eaLnBrk="1" fontAlgn="base" latinLnBrk="0" hangingPunct="1">
              <a:lnSpc>
                <a:spcPct val="100000"/>
              </a:lnSpc>
              <a:spcBef>
                <a:spcPct val="0"/>
              </a:spcBef>
              <a:spcAft>
                <a:spcPct val="0"/>
              </a:spcAft>
              <a:buClrTx/>
              <a:buSzPct val="150000"/>
              <a:buFontTx/>
              <a:buNone/>
              <a:tabLst/>
              <a:defRPr/>
            </a:pPr>
            <a:r>
              <a:rPr kumimoji="0" lang="en-US" altLang="en-US" sz="4800" b="1" i="1" u="none" strike="noStrike" kern="1200" cap="none" spc="0" normalizeH="0" baseline="0" noProof="0" dirty="0">
                <a:ln>
                  <a:noFill/>
                </a:ln>
                <a:solidFill>
                  <a:prstClr val="black"/>
                </a:solidFill>
                <a:effectLst/>
                <a:uLnTx/>
                <a:uFillTx/>
                <a:latin typeface="Archer Medium" pitchFamily="2" charset="0"/>
                <a:ea typeface="ＭＳ Ｐゴシック" charset="-128"/>
                <a:cs typeface="+mn-cs"/>
              </a:rPr>
              <a:t>Poly</a:t>
            </a:r>
            <a:r>
              <a:rPr kumimoji="0" lang="en-US" altLang="en-US" sz="4800" b="1" i="0" u="none" strike="noStrike" kern="1200" cap="none" spc="0" normalizeH="0" baseline="0" noProof="0" dirty="0">
                <a:ln>
                  <a:noFill/>
                </a:ln>
                <a:solidFill>
                  <a:prstClr val="black"/>
                </a:solidFill>
                <a:effectLst/>
                <a:uLnTx/>
                <a:uFillTx/>
                <a:latin typeface="Archer Medium" pitchFamily="2" charset="0"/>
                <a:ea typeface="ＭＳ Ｐゴシック" charset="-128"/>
                <a:cs typeface="+mn-cs"/>
              </a:rPr>
              <a:t> = many</a:t>
            </a:r>
          </a:p>
          <a:p>
            <a:pPr marL="0" marR="0" lvl="0" indent="0" algn="l" defTabSz="457178" rtl="0" eaLnBrk="1" fontAlgn="base" latinLnBrk="0" hangingPunct="1">
              <a:lnSpc>
                <a:spcPct val="85000"/>
              </a:lnSpc>
              <a:spcBef>
                <a:spcPct val="0"/>
              </a:spcBef>
              <a:spcAft>
                <a:spcPct val="0"/>
              </a:spcAft>
              <a:buClrTx/>
              <a:buSzPct val="150000"/>
              <a:buFontTx/>
              <a:buNone/>
              <a:tabLst/>
              <a:defRPr/>
            </a:pPr>
            <a:r>
              <a:rPr kumimoji="0" lang="en-US" altLang="en-US" sz="4800" b="1" i="1" u="none" strike="noStrike" kern="1200" cap="none" spc="0" normalizeH="0" baseline="0" noProof="0" dirty="0">
                <a:ln>
                  <a:noFill/>
                </a:ln>
                <a:solidFill>
                  <a:prstClr val="black"/>
                </a:solidFill>
                <a:effectLst/>
                <a:uLnTx/>
                <a:uFillTx/>
                <a:latin typeface="Archer Medium" pitchFamily="2" charset="0"/>
                <a:ea typeface="ＭＳ Ｐゴシック" charset="-128"/>
                <a:cs typeface="+mn-cs"/>
              </a:rPr>
              <a:t>Ticks</a:t>
            </a:r>
            <a:r>
              <a:rPr kumimoji="0" lang="en-US" altLang="en-US" sz="4800" b="1" i="0" u="none" strike="noStrike" kern="1200" cap="none" spc="0" normalizeH="0" baseline="0" noProof="0" dirty="0">
                <a:ln>
                  <a:noFill/>
                </a:ln>
                <a:solidFill>
                  <a:prstClr val="black"/>
                </a:solidFill>
                <a:effectLst/>
                <a:uLnTx/>
                <a:uFillTx/>
                <a:latin typeface="Archer Medium" pitchFamily="2" charset="0"/>
                <a:ea typeface="ＭＳ Ｐゴシック" charset="-128"/>
                <a:cs typeface="+mn-cs"/>
              </a:rPr>
              <a:t> = blood-sucking </a:t>
            </a:r>
          </a:p>
          <a:p>
            <a:pPr marL="0" marR="0" lvl="0" indent="0" algn="l" defTabSz="457178" rtl="0" eaLnBrk="1" fontAlgn="base" latinLnBrk="0" hangingPunct="1">
              <a:lnSpc>
                <a:spcPct val="85000"/>
              </a:lnSpc>
              <a:spcBef>
                <a:spcPct val="0"/>
              </a:spcBef>
              <a:spcAft>
                <a:spcPct val="0"/>
              </a:spcAft>
              <a:buClrTx/>
              <a:buSzPct val="150000"/>
              <a:buFontTx/>
              <a:buNone/>
              <a:tabLst/>
              <a:defRPr/>
            </a:pPr>
            <a:r>
              <a:rPr kumimoji="0" lang="en-US" altLang="en-US" sz="4800" b="1" i="0" u="none" strike="noStrike" kern="1200" cap="none" spc="0" normalizeH="0" baseline="0" noProof="0" dirty="0">
                <a:ln>
                  <a:noFill/>
                </a:ln>
                <a:solidFill>
                  <a:prstClr val="black"/>
                </a:solidFill>
                <a:effectLst/>
                <a:uLnTx/>
                <a:uFillTx/>
                <a:latin typeface="Archer Medium" pitchFamily="2" charset="0"/>
                <a:ea typeface="ＭＳ Ｐゴシック" charset="-128"/>
                <a:cs typeface="+mn-cs"/>
              </a:rPr>
              <a:t>              creatures!</a:t>
            </a:r>
          </a:p>
          <a:p>
            <a:pPr marL="0" marR="0" lvl="0" indent="0" algn="r" defTabSz="457178" rtl="0" eaLnBrk="1" fontAlgn="base" latinLnBrk="0" hangingPunct="1">
              <a:lnSpc>
                <a:spcPct val="100000"/>
              </a:lnSpc>
              <a:spcBef>
                <a:spcPct val="0"/>
              </a:spcBef>
              <a:spcAft>
                <a:spcPct val="0"/>
              </a:spcAft>
              <a:buClrTx/>
              <a:buSzPct val="150000"/>
              <a:buFontTx/>
              <a:buNone/>
              <a:tabLst/>
              <a:defRPr/>
            </a:pPr>
            <a:endParaRPr kumimoji="0" lang="en-US" altLang="en-US" sz="3600" b="1" i="0" u="none" strike="noStrike" kern="1200" cap="none" spc="0" normalizeH="0" baseline="0" noProof="0" dirty="0">
              <a:ln>
                <a:noFill/>
              </a:ln>
              <a:solidFill>
                <a:prstClr val="black"/>
              </a:solidFill>
              <a:effectLst/>
              <a:uLnTx/>
              <a:uFillTx/>
              <a:latin typeface="Archer Medium" pitchFamily="2" charset="0"/>
              <a:ea typeface="ＭＳ Ｐゴシック" charset="-128"/>
              <a:cs typeface="+mn-cs"/>
            </a:endParaRPr>
          </a:p>
          <a:p>
            <a:pPr marL="0" marR="0" lvl="0" indent="0" algn="r" defTabSz="457178" rtl="0" eaLnBrk="1" fontAlgn="base" latinLnBrk="0" hangingPunct="1">
              <a:lnSpc>
                <a:spcPct val="100000"/>
              </a:lnSpc>
              <a:spcBef>
                <a:spcPct val="0"/>
              </a:spcBef>
              <a:spcAft>
                <a:spcPct val="0"/>
              </a:spcAft>
              <a:buClrTx/>
              <a:buSzPct val="150000"/>
              <a:buFontTx/>
              <a:buNone/>
              <a:tabLst/>
              <a:defRPr/>
            </a:pPr>
            <a:r>
              <a:rPr kumimoji="0" lang="en-US" altLang="en-US" sz="4400" b="1" i="0" u="none" strike="noStrike" kern="1200" cap="none" spc="0" normalizeH="0" baseline="0" noProof="0" dirty="0">
                <a:ln>
                  <a:noFill/>
                </a:ln>
                <a:solidFill>
                  <a:prstClr val="black"/>
                </a:solidFill>
                <a:effectLst/>
                <a:uLnTx/>
                <a:uFillTx/>
                <a:latin typeface="Archer Medium" pitchFamily="2" charset="0"/>
                <a:ea typeface="ＭＳ Ｐゴシック" charset="-128"/>
                <a:cs typeface="+mn-cs"/>
              </a:rPr>
              <a:t>~Robin Williams</a:t>
            </a:r>
            <a:endParaRPr kumimoji="0" lang="en-US" altLang="en-US" sz="4400" b="1" i="1" u="none" strike="noStrike" kern="1200" cap="none" spc="0" normalizeH="0" baseline="0" noProof="0" dirty="0">
              <a:ln>
                <a:noFill/>
              </a:ln>
              <a:solidFill>
                <a:prstClr val="black"/>
              </a:solidFill>
              <a:effectLst/>
              <a:uLnTx/>
              <a:uFillTx/>
              <a:latin typeface="Archer Medium" pitchFamily="2" charset="0"/>
              <a:ea typeface="ＭＳ Ｐゴシック" charset="-128"/>
              <a:cs typeface="+mn-cs"/>
            </a:endParaRPr>
          </a:p>
        </p:txBody>
      </p:sp>
    </p:spTree>
    <p:extLst>
      <p:ext uri="{BB962C8B-B14F-4D97-AF65-F5344CB8AC3E}">
        <p14:creationId xmlns:p14="http://schemas.microsoft.com/office/powerpoint/2010/main" val="2237933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6" name="Group 1035">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032" name="Rectangle 1031">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33" name="Rectangle 1032">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34" name="Rectangle 1033">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35" name="Rectangle 1034">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026" name="Picture 2" descr="Capitol Building in Washington DC: Tours &amp; Visiting Tips">
            <a:extLst>
              <a:ext uri="{FF2B5EF4-FFF2-40B4-BE49-F238E27FC236}">
                <a16:creationId xmlns:a16="http://schemas.microsoft.com/office/drawing/2014/main" id="{F80ABA0E-EFB5-BAFA-8D09-63FDC66B36A7}"/>
              </a:ext>
            </a:extLst>
          </p:cNvPr>
          <p:cNvPicPr>
            <a:picLocks noChangeAspect="1" noChangeArrowheads="1"/>
          </p:cNvPicPr>
          <p:nvPr/>
        </p:nvPicPr>
        <p:blipFill>
          <a:blip r:embed="rId3">
            <a:alphaModFix amt="59000"/>
            <a:extLst>
              <a:ext uri="{28A0092B-C50C-407E-A947-70E740481C1C}">
                <a14:useLocalDpi xmlns:a14="http://schemas.microsoft.com/office/drawing/2010/main" val="0"/>
              </a:ext>
            </a:extLst>
          </a:blip>
          <a:srcRect t="10710" b="4659"/>
          <a:stretch/>
        </p:blipFill>
        <p:spPr bwMode="auto">
          <a:xfrm>
            <a:off x="20" y="-7624"/>
            <a:ext cx="12191981" cy="68873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VIL - Church of The Way">
            <a:extLst>
              <a:ext uri="{FF2B5EF4-FFF2-40B4-BE49-F238E27FC236}">
                <a16:creationId xmlns:a16="http://schemas.microsoft.com/office/drawing/2014/main" id="{7AC8AC84-7EE3-CC3F-6C59-DA7B516C0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 y="-15244"/>
            <a:ext cx="12192000" cy="690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0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3000" fill="hold"/>
                                        <p:tgtEl>
                                          <p:spTgt spid="1028"/>
                                        </p:tgtEl>
                                        <p:attrNameLst>
                                          <p:attrName>ppt_w</p:attrName>
                                        </p:attrNameLst>
                                      </p:cBhvr>
                                      <p:tavLst>
                                        <p:tav tm="0">
                                          <p:val>
                                            <p:fltVal val="0"/>
                                          </p:val>
                                        </p:tav>
                                        <p:tav tm="100000">
                                          <p:val>
                                            <p:strVal val="#ppt_w"/>
                                          </p:val>
                                        </p:tav>
                                      </p:tavLst>
                                    </p:anim>
                                    <p:anim calcmode="lin" valueType="num">
                                      <p:cBhvr>
                                        <p:cTn id="8" dur="3000" fill="hold"/>
                                        <p:tgtEl>
                                          <p:spTgt spid="1028"/>
                                        </p:tgtEl>
                                        <p:attrNameLst>
                                          <p:attrName>ppt_h</p:attrName>
                                        </p:attrNameLst>
                                      </p:cBhvr>
                                      <p:tavLst>
                                        <p:tav tm="0">
                                          <p:val>
                                            <p:fltVal val="0"/>
                                          </p:val>
                                        </p:tav>
                                        <p:tav tm="100000">
                                          <p:val>
                                            <p:strVal val="#ppt_h"/>
                                          </p:val>
                                        </p:tav>
                                      </p:tavLst>
                                    </p:anim>
                                    <p:animEffect transition="in" filter="fade">
                                      <p:cBhvr>
                                        <p:cTn id="9" dur="3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43 Famous George Washington Quotes On Politics, Leadership And Freedom ...">
            <a:extLst>
              <a:ext uri="{FF2B5EF4-FFF2-40B4-BE49-F238E27FC236}">
                <a16:creationId xmlns:a16="http://schemas.microsoft.com/office/drawing/2014/main" id="{FC8E353C-EFC0-DBF0-383A-0A52D90C1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4856B3-2E8B-7759-8580-899E4D3C45D1}"/>
              </a:ext>
            </a:extLst>
          </p:cNvPr>
          <p:cNvSpPr txBox="1">
            <a:spLocks noChangeArrowheads="1"/>
          </p:cNvSpPr>
          <p:nvPr/>
        </p:nvSpPr>
        <p:spPr bwMode="auto">
          <a:xfrm>
            <a:off x="277091" y="2932386"/>
            <a:ext cx="6171006" cy="360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178" rtl="0" eaLnBrk="1" fontAlgn="base" latinLnBrk="0" hangingPunct="1">
              <a:lnSpc>
                <a:spcPct val="100000"/>
              </a:lnSpc>
              <a:spcBef>
                <a:spcPct val="0"/>
              </a:spcBef>
              <a:spcAft>
                <a:spcPct val="0"/>
              </a:spcAft>
              <a:buClrTx/>
              <a:buSzPct val="150000"/>
              <a:buFontTx/>
              <a:buNone/>
              <a:tabLst/>
              <a:defRPr/>
            </a:pPr>
            <a:r>
              <a:rPr kumimoji="0" lang="en-US" altLang="en-US" sz="4400" b="1" i="0" u="none" strike="noStrike" kern="1200" cap="none" spc="0" normalizeH="0" baseline="0" noProof="0" dirty="0">
                <a:ln>
                  <a:noFill/>
                </a:ln>
                <a:solidFill>
                  <a:prstClr val="white"/>
                </a:solidFill>
                <a:effectLst>
                  <a:glow rad="25400">
                    <a:prstClr val="black">
                      <a:alpha val="40000"/>
                    </a:prstClr>
                  </a:glow>
                </a:effectLst>
                <a:uLnTx/>
                <a:uFillTx/>
                <a:latin typeface="Archer Medium" pitchFamily="2" charset="0"/>
                <a:ea typeface="ＭＳ Ｐゴシック" charset="-128"/>
                <a:cs typeface="+mn-cs"/>
              </a:rPr>
              <a:t>“Few men have the virtue to withstand the </a:t>
            </a:r>
            <a:r>
              <a:rPr kumimoji="0" lang="en-US" altLang="en-US" sz="4400" b="1" i="0" u="none" strike="noStrike" kern="1200" cap="none" spc="0" normalizeH="0" baseline="0" noProof="0" dirty="0">
                <a:ln>
                  <a:noFill/>
                </a:ln>
                <a:solidFill>
                  <a:srgbClr val="FFFF00"/>
                </a:solidFill>
                <a:effectLst>
                  <a:glow rad="25400">
                    <a:prstClr val="black">
                      <a:alpha val="40000"/>
                    </a:prstClr>
                  </a:glow>
                </a:effectLst>
                <a:uLnTx/>
                <a:uFillTx/>
                <a:latin typeface="Archer Medium" pitchFamily="2" charset="0"/>
                <a:ea typeface="ＭＳ Ｐゴシック" charset="-128"/>
                <a:cs typeface="+mn-cs"/>
              </a:rPr>
              <a:t>highest bidder</a:t>
            </a:r>
            <a:r>
              <a:rPr kumimoji="0" lang="en-US" altLang="en-US" sz="4400" b="1" i="0" u="none" strike="noStrike" kern="1200" cap="none" spc="0" normalizeH="0" baseline="0" noProof="0" dirty="0">
                <a:ln>
                  <a:noFill/>
                </a:ln>
                <a:solidFill>
                  <a:prstClr val="white"/>
                </a:solidFill>
                <a:effectLst>
                  <a:glow rad="25400">
                    <a:prstClr val="black">
                      <a:alpha val="40000"/>
                    </a:prstClr>
                  </a:glow>
                </a:effectLst>
                <a:uLnTx/>
                <a:uFillTx/>
                <a:latin typeface="Archer Medium" pitchFamily="2" charset="0"/>
                <a:ea typeface="ＭＳ Ｐゴシック" charset="-128"/>
                <a:cs typeface="+mn-cs"/>
              </a:rPr>
              <a:t>.” </a:t>
            </a:r>
          </a:p>
          <a:p>
            <a:pPr marL="0" marR="0" lvl="0" indent="0" algn="r" defTabSz="457178" rtl="0" eaLnBrk="1" fontAlgn="base" latinLnBrk="0" hangingPunct="1">
              <a:lnSpc>
                <a:spcPct val="100000"/>
              </a:lnSpc>
              <a:spcBef>
                <a:spcPct val="0"/>
              </a:spcBef>
              <a:spcAft>
                <a:spcPct val="0"/>
              </a:spcAft>
              <a:buClrTx/>
              <a:buSzPct val="150000"/>
              <a:buFontTx/>
              <a:buNone/>
              <a:tabLst/>
              <a:defRPr/>
            </a:pPr>
            <a:r>
              <a:rPr kumimoji="0" lang="en-US" altLang="en-US" sz="3600" b="1" i="0" u="none" strike="noStrike" kern="1200" cap="none" spc="0" normalizeH="0" baseline="0" noProof="0" dirty="0">
                <a:ln>
                  <a:noFill/>
                </a:ln>
                <a:solidFill>
                  <a:prstClr val="white"/>
                </a:solidFill>
                <a:effectLst>
                  <a:glow rad="25400">
                    <a:prstClr val="black">
                      <a:alpha val="40000"/>
                    </a:prstClr>
                  </a:glow>
                </a:effectLst>
                <a:uLnTx/>
                <a:uFillTx/>
                <a:latin typeface="Archer Medium" pitchFamily="2" charset="0"/>
                <a:ea typeface="ＭＳ Ｐゴシック" charset="-128"/>
                <a:cs typeface="+mn-cs"/>
              </a:rPr>
              <a:t>~George Washington</a:t>
            </a:r>
            <a:endParaRPr kumimoji="0" lang="en-US" altLang="en-US" sz="3600" b="1" i="1" u="none" strike="noStrike" kern="1200" cap="none" spc="0" normalizeH="0" baseline="0" noProof="0" dirty="0">
              <a:ln>
                <a:noFill/>
              </a:ln>
              <a:solidFill>
                <a:prstClr val="white"/>
              </a:solidFill>
              <a:effectLst>
                <a:glow rad="25400">
                  <a:prstClr val="black">
                    <a:alpha val="40000"/>
                  </a:prstClr>
                </a:glow>
              </a:effectLst>
              <a:uLnTx/>
              <a:uFillTx/>
              <a:latin typeface="Archer Medium" pitchFamily="2" charset="0"/>
              <a:ea typeface="ＭＳ Ｐゴシック" charset="-128"/>
              <a:cs typeface="+mn-cs"/>
            </a:endParaRPr>
          </a:p>
        </p:txBody>
      </p:sp>
    </p:spTree>
    <p:extLst>
      <p:ext uri="{BB962C8B-B14F-4D97-AF65-F5344CB8AC3E}">
        <p14:creationId xmlns:p14="http://schemas.microsoft.com/office/powerpoint/2010/main" val="24579373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2" descr="Spectacular Street-Level Photo Of NYC Rats Wins Urban Wildlife ...">
            <a:extLst>
              <a:ext uri="{FF2B5EF4-FFF2-40B4-BE49-F238E27FC236}">
                <a16:creationId xmlns:a16="http://schemas.microsoft.com/office/drawing/2014/main" id="{0CA6AE90-13CD-E099-C827-F1B6F2634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538"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140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braham Lincoln | Biography, Facts, History, &amp; Childhood | Britannica.com">
            <a:extLst>
              <a:ext uri="{FF2B5EF4-FFF2-40B4-BE49-F238E27FC236}">
                <a16:creationId xmlns:a16="http://schemas.microsoft.com/office/drawing/2014/main" id="{C8F1CDE6-074D-22BD-019F-2F9DBF50F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B75172E-DE3D-1965-03E3-1441437E8DA8}"/>
              </a:ext>
            </a:extLst>
          </p:cNvPr>
          <p:cNvSpPr txBox="1">
            <a:spLocks noChangeArrowheads="1"/>
          </p:cNvSpPr>
          <p:nvPr/>
        </p:nvSpPr>
        <p:spPr bwMode="auto">
          <a:xfrm>
            <a:off x="277091" y="2932386"/>
            <a:ext cx="6171006" cy="360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178" rtl="0" eaLnBrk="1" fontAlgn="base" latinLnBrk="0" hangingPunct="1">
              <a:lnSpc>
                <a:spcPct val="100000"/>
              </a:lnSpc>
              <a:spcBef>
                <a:spcPct val="0"/>
              </a:spcBef>
              <a:spcAft>
                <a:spcPct val="0"/>
              </a:spcAft>
              <a:buClrTx/>
              <a:buSzPct val="150000"/>
              <a:buFontTx/>
              <a:buNone/>
              <a:tabLst/>
              <a:defRPr/>
            </a:pPr>
            <a:r>
              <a:rPr kumimoji="0" lang="en-US" altLang="en-US" sz="3600" b="1" i="0" u="none" strike="noStrike" kern="1200" cap="none" spc="0" normalizeH="0" baseline="0" noProof="0" dirty="0">
                <a:ln>
                  <a:noFill/>
                </a:ln>
                <a:solidFill>
                  <a:prstClr val="white"/>
                </a:solidFill>
                <a:effectLst>
                  <a:glow rad="25400">
                    <a:prstClr val="black">
                      <a:alpha val="40000"/>
                    </a:prstClr>
                  </a:glow>
                </a:effectLst>
                <a:uLnTx/>
                <a:uFillTx/>
                <a:latin typeface="Archer Medium" pitchFamily="2" charset="0"/>
                <a:ea typeface="ＭＳ Ｐゴシック" charset="-128"/>
                <a:cs typeface="+mn-cs"/>
              </a:rPr>
              <a:t>“America will never be destroyed from the outside. If we falter and lose our freedoms, it will be because </a:t>
            </a:r>
            <a:r>
              <a:rPr kumimoji="0" lang="en-US" altLang="en-US" sz="3600" b="1" i="0" u="none" strike="noStrike" kern="1200" cap="none" spc="0" normalizeH="0" baseline="0" noProof="0" dirty="0">
                <a:ln>
                  <a:noFill/>
                </a:ln>
                <a:solidFill>
                  <a:srgbClr val="FFFF00"/>
                </a:solidFill>
                <a:effectLst>
                  <a:glow rad="25400">
                    <a:prstClr val="black">
                      <a:alpha val="40000"/>
                    </a:prstClr>
                  </a:glow>
                </a:effectLst>
                <a:uLnTx/>
                <a:uFillTx/>
                <a:latin typeface="Archer Medium" pitchFamily="2" charset="0"/>
                <a:ea typeface="ＭＳ Ｐゴシック" charset="-128"/>
                <a:cs typeface="+mn-cs"/>
              </a:rPr>
              <a:t>we destroyed ourselves</a:t>
            </a:r>
            <a:r>
              <a:rPr kumimoji="0" lang="en-US" altLang="en-US" sz="3600" b="1" i="0" u="none" strike="noStrike" kern="1200" cap="none" spc="0" normalizeH="0" baseline="0" noProof="0" dirty="0">
                <a:ln>
                  <a:noFill/>
                </a:ln>
                <a:solidFill>
                  <a:prstClr val="white"/>
                </a:solidFill>
                <a:effectLst>
                  <a:glow rad="25400">
                    <a:prstClr val="black">
                      <a:alpha val="40000"/>
                    </a:prstClr>
                  </a:glow>
                </a:effectLst>
                <a:uLnTx/>
                <a:uFillTx/>
                <a:latin typeface="Archer Medium" pitchFamily="2" charset="0"/>
                <a:ea typeface="ＭＳ Ｐゴシック" charset="-128"/>
                <a:cs typeface="+mn-cs"/>
              </a:rPr>
              <a:t>.”</a:t>
            </a:r>
          </a:p>
          <a:p>
            <a:pPr marL="0" marR="0" lvl="0" indent="0" algn="r" defTabSz="457178" rtl="0" eaLnBrk="1" fontAlgn="base" latinLnBrk="0" hangingPunct="1">
              <a:lnSpc>
                <a:spcPct val="100000"/>
              </a:lnSpc>
              <a:spcBef>
                <a:spcPct val="0"/>
              </a:spcBef>
              <a:spcAft>
                <a:spcPct val="0"/>
              </a:spcAft>
              <a:buClrTx/>
              <a:buSzPct val="150000"/>
              <a:buFontTx/>
              <a:buNone/>
              <a:tabLst/>
              <a:defRPr/>
            </a:pPr>
            <a:r>
              <a:rPr kumimoji="0" lang="en-US" altLang="en-US" sz="3600" b="1" i="0" u="none" strike="noStrike" kern="1200" cap="none" spc="0" normalizeH="0" baseline="0" noProof="0" dirty="0">
                <a:ln>
                  <a:noFill/>
                </a:ln>
                <a:solidFill>
                  <a:prstClr val="white"/>
                </a:solidFill>
                <a:effectLst>
                  <a:glow rad="25400">
                    <a:prstClr val="black">
                      <a:alpha val="40000"/>
                    </a:prstClr>
                  </a:glow>
                </a:effectLst>
                <a:uLnTx/>
                <a:uFillTx/>
                <a:latin typeface="Archer Medium" pitchFamily="2" charset="0"/>
                <a:ea typeface="ＭＳ Ｐゴシック" charset="-128"/>
                <a:cs typeface="+mn-cs"/>
              </a:rPr>
              <a:t>~Abraham Lincoln</a:t>
            </a:r>
            <a:endParaRPr kumimoji="0" lang="en-US" altLang="en-US" sz="3600" b="1" i="1" u="none" strike="noStrike" kern="1200" cap="none" spc="0" normalizeH="0" baseline="0" noProof="0" dirty="0">
              <a:ln>
                <a:noFill/>
              </a:ln>
              <a:solidFill>
                <a:prstClr val="white"/>
              </a:solidFill>
              <a:effectLst>
                <a:glow rad="25400">
                  <a:prstClr val="black">
                    <a:alpha val="40000"/>
                  </a:prstClr>
                </a:glow>
              </a:effectLst>
              <a:uLnTx/>
              <a:uFillTx/>
              <a:latin typeface="Archer Medium" pitchFamily="2" charset="0"/>
              <a:ea typeface="ＭＳ Ｐゴシック" charset="-128"/>
              <a:cs typeface="+mn-cs"/>
            </a:endParaRPr>
          </a:p>
        </p:txBody>
      </p:sp>
    </p:spTree>
    <p:extLst>
      <p:ext uri="{BB962C8B-B14F-4D97-AF65-F5344CB8AC3E}">
        <p14:creationId xmlns:p14="http://schemas.microsoft.com/office/powerpoint/2010/main" val="8939857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1E1E1E"/>
        </a:solidFill>
        <a:effectLst/>
      </p:bgPr>
    </p:bg>
    <p:spTree>
      <p:nvGrpSpPr>
        <p:cNvPr id="1" name=""/>
        <p:cNvGrpSpPr/>
        <p:nvPr/>
      </p:nvGrpSpPr>
      <p:grpSpPr>
        <a:xfrm>
          <a:off x="0" y="0"/>
          <a:ext cx="0" cy="0"/>
          <a:chOff x="0" y="0"/>
          <a:chExt cx="0" cy="0"/>
        </a:xfrm>
      </p:grpSpPr>
      <p:pic>
        <p:nvPicPr>
          <p:cNvPr id="8194" name="Picture 2" descr="La crítica social en la obra de Charles Dickens &gt; Poemas del Alma">
            <a:extLst>
              <a:ext uri="{FF2B5EF4-FFF2-40B4-BE49-F238E27FC236}">
                <a16:creationId xmlns:a16="http://schemas.microsoft.com/office/drawing/2014/main" id="{BF5E4C3D-AAF4-2130-07F5-4682783BCD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3255" y="-16081"/>
            <a:ext cx="5328745" cy="68740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B92F3A-0347-7054-56CE-7C709502E20A}"/>
              </a:ext>
            </a:extLst>
          </p:cNvPr>
          <p:cNvSpPr txBox="1">
            <a:spLocks noChangeArrowheads="1"/>
          </p:cNvSpPr>
          <p:nvPr/>
        </p:nvSpPr>
        <p:spPr bwMode="auto">
          <a:xfrm>
            <a:off x="277091" y="488732"/>
            <a:ext cx="6171006" cy="6045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178" rtl="0" eaLnBrk="1" fontAlgn="base" latinLnBrk="0" hangingPunct="1">
              <a:lnSpc>
                <a:spcPct val="100000"/>
              </a:lnSpc>
              <a:spcBef>
                <a:spcPct val="0"/>
              </a:spcBef>
              <a:spcAft>
                <a:spcPct val="0"/>
              </a:spcAft>
              <a:buClrTx/>
              <a:buSzPct val="150000"/>
              <a:buFontTx/>
              <a:buNone/>
              <a:tabLst/>
              <a:defRPr/>
            </a:pPr>
            <a:r>
              <a:rPr kumimoji="0" lang="en-US" altLang="en-US" sz="4800" b="1" i="0" u="none" strike="noStrike" kern="1200" cap="none" spc="0" normalizeH="0" baseline="0" noProof="0" dirty="0">
                <a:ln>
                  <a:noFill/>
                </a:ln>
                <a:solidFill>
                  <a:prstClr val="white"/>
                </a:solidFill>
                <a:effectLst>
                  <a:glow rad="25400">
                    <a:prstClr val="black">
                      <a:alpha val="40000"/>
                    </a:prstClr>
                  </a:glow>
                </a:effectLst>
                <a:uLnTx/>
                <a:uFillTx/>
                <a:latin typeface="Archer Medium" pitchFamily="2" charset="0"/>
                <a:ea typeface="ＭＳ Ｐゴシック" charset="-128"/>
                <a:cs typeface="+mn-cs"/>
              </a:rPr>
              <a:t>Washington, D.C. is a place with “spacious avenues that </a:t>
            </a:r>
            <a:r>
              <a:rPr kumimoji="0" lang="en-US" altLang="en-US" sz="4800" b="1" i="0" u="none" strike="noStrike" kern="1200" cap="none" spc="0" normalizeH="0" baseline="0" noProof="0" dirty="0">
                <a:ln>
                  <a:noFill/>
                </a:ln>
                <a:solidFill>
                  <a:srgbClr val="FFFF00"/>
                </a:solidFill>
                <a:effectLst>
                  <a:glow rad="25400">
                    <a:prstClr val="black">
                      <a:alpha val="40000"/>
                    </a:prstClr>
                  </a:glow>
                </a:effectLst>
                <a:uLnTx/>
                <a:uFillTx/>
                <a:latin typeface="Archer Medium" pitchFamily="2" charset="0"/>
                <a:ea typeface="ＭＳ Ｐゴシック" charset="-128"/>
                <a:cs typeface="+mn-cs"/>
              </a:rPr>
              <a:t>begin in nothing and lead nowhere</a:t>
            </a:r>
            <a:r>
              <a:rPr kumimoji="0" lang="en-US" altLang="en-US" sz="4800" b="1" i="0" u="none" strike="noStrike" kern="1200" cap="none" spc="0" normalizeH="0" baseline="0" noProof="0" dirty="0">
                <a:ln>
                  <a:noFill/>
                </a:ln>
                <a:solidFill>
                  <a:prstClr val="white"/>
                </a:solidFill>
                <a:effectLst>
                  <a:glow rad="25400">
                    <a:prstClr val="black">
                      <a:alpha val="40000"/>
                    </a:prstClr>
                  </a:glow>
                </a:effectLst>
                <a:uLnTx/>
                <a:uFillTx/>
                <a:latin typeface="Archer Medium" pitchFamily="2" charset="0"/>
                <a:ea typeface="ＭＳ Ｐゴシック" charset="-128"/>
                <a:cs typeface="+mn-cs"/>
              </a:rPr>
              <a:t>.”</a:t>
            </a:r>
          </a:p>
          <a:p>
            <a:pPr marL="0" marR="0" lvl="0" indent="0" algn="r" defTabSz="457178" rtl="0" eaLnBrk="1" fontAlgn="base" latinLnBrk="0" hangingPunct="1">
              <a:lnSpc>
                <a:spcPct val="100000"/>
              </a:lnSpc>
              <a:spcBef>
                <a:spcPct val="0"/>
              </a:spcBef>
              <a:spcAft>
                <a:spcPct val="0"/>
              </a:spcAft>
              <a:buClrTx/>
              <a:buSzPct val="150000"/>
              <a:buFontTx/>
              <a:buNone/>
              <a:tabLst/>
              <a:defRPr/>
            </a:pPr>
            <a:r>
              <a:rPr kumimoji="0" lang="en-US" altLang="en-US" sz="3600" b="1" i="0" u="none" strike="noStrike" kern="1200" cap="none" spc="0" normalizeH="0" baseline="0" noProof="0" dirty="0">
                <a:ln>
                  <a:noFill/>
                </a:ln>
                <a:solidFill>
                  <a:prstClr val="white"/>
                </a:solidFill>
                <a:effectLst>
                  <a:glow rad="25400">
                    <a:prstClr val="black">
                      <a:alpha val="40000"/>
                    </a:prstClr>
                  </a:glow>
                </a:effectLst>
                <a:uLnTx/>
                <a:uFillTx/>
                <a:latin typeface="Archer Medium" pitchFamily="2" charset="0"/>
                <a:ea typeface="ＭＳ Ｐゴシック" charset="-128"/>
                <a:cs typeface="+mn-cs"/>
              </a:rPr>
              <a:t>~Charles Dickens, 1842</a:t>
            </a:r>
            <a:endParaRPr kumimoji="0" lang="en-US" altLang="en-US" sz="3600" b="1" i="1" u="none" strike="noStrike" kern="1200" cap="none" spc="0" normalizeH="0" baseline="0" noProof="0" dirty="0">
              <a:ln>
                <a:noFill/>
              </a:ln>
              <a:solidFill>
                <a:prstClr val="white"/>
              </a:solidFill>
              <a:effectLst>
                <a:glow rad="25400">
                  <a:prstClr val="black">
                    <a:alpha val="40000"/>
                  </a:prstClr>
                </a:glow>
              </a:effectLst>
              <a:uLnTx/>
              <a:uFillTx/>
              <a:latin typeface="Archer Medium" pitchFamily="2" charset="0"/>
              <a:ea typeface="ＭＳ Ｐゴシック" charset="-128"/>
              <a:cs typeface="+mn-cs"/>
            </a:endParaRPr>
          </a:p>
        </p:txBody>
      </p:sp>
    </p:spTree>
    <p:extLst>
      <p:ext uri="{BB962C8B-B14F-4D97-AF65-F5344CB8AC3E}">
        <p14:creationId xmlns:p14="http://schemas.microsoft.com/office/powerpoint/2010/main" val="4078695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E9941-DE9C-2A93-1EBC-67B01656CD1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B6E9C74-4F64-31E8-D59A-2CF2CF3225B8}"/>
              </a:ext>
            </a:extLst>
          </p:cNvPr>
          <p:cNvSpPr txBox="1"/>
          <p:nvPr/>
        </p:nvSpPr>
        <p:spPr>
          <a:xfrm>
            <a:off x="1796576" y="5493552"/>
            <a:ext cx="5148973" cy="965719"/>
          </a:xfrm>
          <a:prstGeom prst="rect">
            <a:avLst/>
          </a:prstGeom>
          <a:noFill/>
        </p:spPr>
        <p:txBody>
          <a:bodyPr wrap="square" rtlCol="0" anchor="ctr">
            <a:no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Daytona" panose="020B0604030500040204" pitchFamily="34" charset="0"/>
                <a:ea typeface="+mn-ea"/>
                <a:cs typeface="+mn-cs"/>
              </a:rPr>
              <a:t>PRE-ORDER NOW!</a:t>
            </a:r>
          </a:p>
        </p:txBody>
      </p:sp>
      <p:pic>
        <p:nvPicPr>
          <p:cNvPr id="5" name="Picture 4" descr="A book with a red background&#10;&#10;AI-generated content may be incorrect.">
            <a:extLst>
              <a:ext uri="{FF2B5EF4-FFF2-40B4-BE49-F238E27FC236}">
                <a16:creationId xmlns:a16="http://schemas.microsoft.com/office/drawing/2014/main" id="{CC4227D1-DA9C-5DB2-6D3B-8E69CFEDB572}"/>
              </a:ext>
            </a:extLst>
          </p:cNvPr>
          <p:cNvPicPr>
            <a:picLocks noChangeAspect="1"/>
          </p:cNvPicPr>
          <p:nvPr/>
        </p:nvPicPr>
        <p:blipFill>
          <a:blip r:embed="rId3"/>
          <a:stretch>
            <a:fillRect/>
          </a:stretch>
        </p:blipFill>
        <p:spPr>
          <a:xfrm>
            <a:off x="-1" y="0"/>
            <a:ext cx="12188951" cy="6856285"/>
          </a:xfrm>
          <a:prstGeom prst="rect">
            <a:avLst/>
          </a:prstGeom>
        </p:spPr>
      </p:pic>
    </p:spTree>
    <p:extLst>
      <p:ext uri="{BB962C8B-B14F-4D97-AF65-F5344CB8AC3E}">
        <p14:creationId xmlns:p14="http://schemas.microsoft.com/office/powerpoint/2010/main" val="14119354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16020B"/>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218" name="Picture 2" descr="NEW! SPECIAL GUEST EXCLUSIVE VIDEO INTERVIEW: MAY 24: LEO HOHMANN ...">
            <a:extLst>
              <a:ext uri="{FF2B5EF4-FFF2-40B4-BE49-F238E27FC236}">
                <a16:creationId xmlns:a16="http://schemas.microsoft.com/office/drawing/2014/main" id="{606AB1A2-277E-E1DF-36F1-530630939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
          <a:stretch/>
        </p:blipFill>
        <p:spPr bwMode="auto">
          <a:xfrm>
            <a:off x="-1365626" y="0"/>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8EB336-45CB-D103-930A-FA5EC59EEC63}"/>
              </a:ext>
            </a:extLst>
          </p:cNvPr>
          <p:cNvSpPr txBox="1">
            <a:spLocks noChangeArrowheads="1"/>
          </p:cNvSpPr>
          <p:nvPr/>
        </p:nvSpPr>
        <p:spPr bwMode="auto">
          <a:xfrm>
            <a:off x="5576047" y="583325"/>
            <a:ext cx="6374215" cy="6045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178" rtl="0" eaLnBrk="1" fontAlgn="base" latinLnBrk="0" hangingPunct="1">
              <a:lnSpc>
                <a:spcPct val="100000"/>
              </a:lnSpc>
              <a:spcBef>
                <a:spcPct val="0"/>
              </a:spcBef>
              <a:spcAft>
                <a:spcPct val="0"/>
              </a:spcAft>
              <a:buClrTx/>
              <a:buSzPct val="150000"/>
              <a:buFontTx/>
              <a:buNone/>
              <a:tabLst/>
              <a:defRPr/>
            </a:pPr>
            <a:r>
              <a:rPr kumimoji="0" lang="en-US" altLang="en-US" sz="4400" b="1" i="0" u="none" strike="noStrike" kern="1200" cap="none" spc="0" normalizeH="0" baseline="0" noProof="0" dirty="0">
                <a:ln>
                  <a:noFill/>
                </a:ln>
                <a:solidFill>
                  <a:prstClr val="white"/>
                </a:solidFill>
                <a:effectLst>
                  <a:glow rad="25400">
                    <a:prstClr val="black">
                      <a:alpha val="40000"/>
                    </a:prstClr>
                  </a:glow>
                </a:effectLst>
                <a:uLnTx/>
                <a:uFillTx/>
                <a:latin typeface="Archer Medium" pitchFamily="2" charset="0"/>
                <a:ea typeface="ＭＳ Ｐゴシック" charset="-128"/>
                <a:cs typeface="+mn-cs"/>
              </a:rPr>
              <a:t>“Mixing good in with evil is a clever tactic to woo the masses and pacify [the conservative] base. </a:t>
            </a:r>
            <a:r>
              <a:rPr kumimoji="0" lang="en-US" altLang="en-US" sz="4400" b="1" i="0" u="none" strike="noStrike" kern="1200" cap="none" spc="0" normalizeH="0" baseline="0" noProof="0" dirty="0">
                <a:ln>
                  <a:noFill/>
                </a:ln>
                <a:solidFill>
                  <a:srgbClr val="FFFF00"/>
                </a:solidFill>
                <a:effectLst>
                  <a:glow rad="25400">
                    <a:prstClr val="black">
                      <a:alpha val="40000"/>
                    </a:prstClr>
                  </a:glow>
                </a:effectLst>
                <a:uLnTx/>
                <a:uFillTx/>
                <a:latin typeface="Archer Medium" pitchFamily="2" charset="0"/>
                <a:ea typeface="ＭＳ Ｐゴシック" charset="-128"/>
                <a:cs typeface="+mn-cs"/>
              </a:rPr>
              <a:t>Many will be deceived by the bait and switch</a:t>
            </a:r>
            <a:r>
              <a:rPr kumimoji="0" lang="en-US" altLang="en-US" sz="4400" b="1" i="0" u="none" strike="noStrike" kern="1200" cap="none" spc="0" normalizeH="0" baseline="0" noProof="0" dirty="0">
                <a:ln>
                  <a:noFill/>
                </a:ln>
                <a:solidFill>
                  <a:prstClr val="white"/>
                </a:solidFill>
                <a:effectLst>
                  <a:glow rad="25400">
                    <a:prstClr val="black">
                      <a:alpha val="40000"/>
                    </a:prstClr>
                  </a:glow>
                </a:effectLst>
                <a:uLnTx/>
                <a:uFillTx/>
                <a:latin typeface="Archer Medium" pitchFamily="2" charset="0"/>
                <a:ea typeface="ＭＳ Ｐゴシック" charset="-128"/>
                <a:cs typeface="+mn-cs"/>
              </a:rPr>
              <a:t>.”</a:t>
            </a:r>
          </a:p>
          <a:p>
            <a:pPr marL="0" marR="0" lvl="0" indent="0" algn="r" defTabSz="457178" rtl="0" eaLnBrk="1" fontAlgn="base" latinLnBrk="0" hangingPunct="1">
              <a:lnSpc>
                <a:spcPct val="100000"/>
              </a:lnSpc>
              <a:spcBef>
                <a:spcPct val="0"/>
              </a:spcBef>
              <a:spcAft>
                <a:spcPct val="0"/>
              </a:spcAft>
              <a:buClrTx/>
              <a:buSzPct val="150000"/>
              <a:buFontTx/>
              <a:buNone/>
              <a:tabLst/>
              <a:defRPr/>
            </a:pPr>
            <a:r>
              <a:rPr kumimoji="0" lang="en-US" altLang="en-US" sz="3600" b="1" i="0" u="none" strike="noStrike" kern="1200" cap="none" spc="0" normalizeH="0" baseline="0" noProof="0" dirty="0">
                <a:ln>
                  <a:noFill/>
                </a:ln>
                <a:solidFill>
                  <a:prstClr val="white"/>
                </a:solidFill>
                <a:effectLst>
                  <a:glow rad="25400">
                    <a:prstClr val="black">
                      <a:alpha val="40000"/>
                    </a:prstClr>
                  </a:glow>
                </a:effectLst>
                <a:uLnTx/>
                <a:uFillTx/>
                <a:latin typeface="Archer Medium" pitchFamily="2" charset="0"/>
                <a:ea typeface="ＭＳ Ｐゴシック" charset="-128"/>
                <a:cs typeface="+mn-cs"/>
              </a:rPr>
              <a:t>~Leo Hohmann</a:t>
            </a:r>
            <a:endParaRPr kumimoji="0" lang="en-US" altLang="en-US" sz="3600" b="1" i="1" u="none" strike="noStrike" kern="1200" cap="none" spc="0" normalizeH="0" baseline="0" noProof="0" dirty="0">
              <a:ln>
                <a:noFill/>
              </a:ln>
              <a:solidFill>
                <a:prstClr val="white"/>
              </a:solidFill>
              <a:effectLst>
                <a:glow rad="25400">
                  <a:prstClr val="black">
                    <a:alpha val="40000"/>
                  </a:prstClr>
                </a:glow>
              </a:effectLst>
              <a:uLnTx/>
              <a:uFillTx/>
              <a:latin typeface="Archer Medium" pitchFamily="2" charset="0"/>
              <a:ea typeface="ＭＳ Ｐゴシック" charset="-128"/>
              <a:cs typeface="+mn-cs"/>
            </a:endParaRPr>
          </a:p>
        </p:txBody>
      </p:sp>
    </p:spTree>
    <p:extLst>
      <p:ext uri="{BB962C8B-B14F-4D97-AF65-F5344CB8AC3E}">
        <p14:creationId xmlns:p14="http://schemas.microsoft.com/office/powerpoint/2010/main" val="41355436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55DCD-9FF1-3A83-A451-C5D347D8C7D8}"/>
            </a:ext>
          </a:extLst>
        </p:cNvPr>
        <p:cNvGrpSpPr/>
        <p:nvPr/>
      </p:nvGrpSpPr>
      <p:grpSpPr>
        <a:xfrm>
          <a:off x="0" y="0"/>
          <a:ext cx="0" cy="0"/>
          <a:chOff x="0" y="0"/>
          <a:chExt cx="0" cy="0"/>
        </a:xfrm>
      </p:grpSpPr>
      <p:pic>
        <p:nvPicPr>
          <p:cNvPr id="5" name="Picture 4" descr="A black background with a square pattern&#10;&#10;AI-generated content may be incorrect.">
            <a:extLst>
              <a:ext uri="{FF2B5EF4-FFF2-40B4-BE49-F238E27FC236}">
                <a16:creationId xmlns:a16="http://schemas.microsoft.com/office/drawing/2014/main" id="{A52F4980-E8AD-C6C7-49D0-00500A0B93EB}"/>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37E922B-6FA8-60D4-E19C-7A01D6D7493C}"/>
              </a:ext>
            </a:extLst>
          </p:cNvPr>
          <p:cNvSpPr txBox="1"/>
          <p:nvPr/>
        </p:nvSpPr>
        <p:spPr>
          <a:xfrm>
            <a:off x="342900" y="320040"/>
            <a:ext cx="11506200" cy="62179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cher Medium" pitchFamily="2" charset="0"/>
                <a:ea typeface="+mn-ea"/>
                <a:cs typeface="+mn-cs"/>
              </a:rPr>
              <a:t>You are all </a:t>
            </a:r>
            <a:r>
              <a:rPr kumimoji="0" lang="en-US" sz="4400" b="1" i="0" u="sng" strike="noStrike" kern="1200" cap="none" spc="0" normalizeH="0" baseline="0" noProof="0" dirty="0">
                <a:ln>
                  <a:noFill/>
                </a:ln>
                <a:solidFill>
                  <a:srgbClr val="FFFF00"/>
                </a:solidFill>
                <a:effectLst/>
                <a:uLnTx/>
                <a:uFillTx/>
                <a:latin typeface="Archer Medium" pitchFamily="2" charset="0"/>
                <a:ea typeface="+mn-ea"/>
                <a:cs typeface="+mn-cs"/>
              </a:rPr>
              <a:t>sons of light and sons of the day</a:t>
            </a:r>
            <a:r>
              <a:rPr kumimoji="0" lang="en-US" sz="4400" b="1" i="0" u="none" strike="noStrike" kern="1200" cap="none" spc="0" normalizeH="0" baseline="0" noProof="0" dirty="0">
                <a:ln>
                  <a:noFill/>
                </a:ln>
                <a:solidFill>
                  <a:prstClr val="white"/>
                </a:solidFill>
                <a:effectLst/>
                <a:uLnTx/>
                <a:uFillTx/>
                <a:latin typeface="Archer Medium" pitchFamily="2" charset="0"/>
                <a:ea typeface="+mn-ea"/>
                <a:cs typeface="+mn-cs"/>
              </a:rPr>
              <a:t>. We are not of the night nor of darkness. Therefore </a:t>
            </a:r>
            <a:r>
              <a:rPr kumimoji="0" lang="en-US" sz="4400" b="1" i="0" u="none" strike="noStrike" kern="1200" cap="none" spc="0" normalizeH="0" baseline="0" noProof="0" dirty="0">
                <a:ln>
                  <a:noFill/>
                </a:ln>
                <a:solidFill>
                  <a:srgbClr val="FFFF00"/>
                </a:solidFill>
                <a:effectLst/>
                <a:uLnTx/>
                <a:uFillTx/>
                <a:latin typeface="Archer Medium" pitchFamily="2" charset="0"/>
                <a:ea typeface="+mn-ea"/>
                <a:cs typeface="+mn-cs"/>
              </a:rPr>
              <a:t>let us not sleep, as others do</a:t>
            </a:r>
            <a:r>
              <a:rPr kumimoji="0" lang="en-US" sz="4400" b="1" i="0" u="none" strike="noStrike" kern="1200" cap="none" spc="0" normalizeH="0" baseline="0" noProof="0" dirty="0">
                <a:ln>
                  <a:noFill/>
                </a:ln>
                <a:solidFill>
                  <a:prstClr val="white"/>
                </a:solidFill>
                <a:effectLst/>
                <a:uLnTx/>
                <a:uFillTx/>
                <a:latin typeface="Archer Medium" pitchFamily="2" charset="0"/>
                <a:ea typeface="+mn-ea"/>
                <a:cs typeface="+mn-cs"/>
              </a:rPr>
              <a:t>, but let us watch and be sober. </a:t>
            </a:r>
            <a:br>
              <a:rPr kumimoji="0" lang="en-US" sz="4400" b="1" i="0" u="none" strike="noStrike" kern="1200" cap="none" spc="0" normalizeH="0" baseline="0" noProof="0" dirty="0">
                <a:ln>
                  <a:noFill/>
                </a:ln>
                <a:solidFill>
                  <a:prstClr val="white"/>
                </a:solidFill>
                <a:effectLst/>
                <a:uLnTx/>
                <a:uFillTx/>
                <a:latin typeface="Archer Medium" pitchFamily="2" charset="0"/>
                <a:ea typeface="+mn-ea"/>
                <a:cs typeface="+mn-cs"/>
              </a:rPr>
            </a:br>
            <a:r>
              <a:rPr kumimoji="0" lang="en-US" sz="4400" b="1" i="0" u="none" strike="noStrike" kern="1200" cap="none" spc="0" normalizeH="0" baseline="0" noProof="0" dirty="0">
                <a:ln>
                  <a:noFill/>
                </a:ln>
                <a:solidFill>
                  <a:prstClr val="white"/>
                </a:solidFill>
                <a:effectLst/>
                <a:uLnTx/>
                <a:uFillTx/>
                <a:latin typeface="Archer Medium" pitchFamily="2" charset="0"/>
                <a:ea typeface="+mn-ea"/>
                <a:cs typeface="+mn-cs"/>
              </a:rPr>
              <a:t>(1 Thessalonians 5:5–6)</a:t>
            </a:r>
          </a:p>
        </p:txBody>
      </p:sp>
    </p:spTree>
    <p:extLst>
      <p:ext uri="{BB962C8B-B14F-4D97-AF65-F5344CB8AC3E}">
        <p14:creationId xmlns:p14="http://schemas.microsoft.com/office/powerpoint/2010/main" val="18613773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54A33-CBE8-E82F-3E42-28146325B140}"/>
            </a:ext>
          </a:extLst>
        </p:cNvPr>
        <p:cNvGrpSpPr/>
        <p:nvPr/>
      </p:nvGrpSpPr>
      <p:grpSpPr>
        <a:xfrm>
          <a:off x="0" y="0"/>
          <a:ext cx="0" cy="0"/>
          <a:chOff x="0" y="0"/>
          <a:chExt cx="0" cy="0"/>
        </a:xfrm>
      </p:grpSpPr>
      <p:pic>
        <p:nvPicPr>
          <p:cNvPr id="5" name="Picture 4" descr="A black background with a square pattern&#10;&#10;AI-generated content may be incorrect.">
            <a:extLst>
              <a:ext uri="{FF2B5EF4-FFF2-40B4-BE49-F238E27FC236}">
                <a16:creationId xmlns:a16="http://schemas.microsoft.com/office/drawing/2014/main" id="{AF77C03B-D5D0-3CDA-E5C3-EC0223F7D3A0}"/>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BB9E936-609C-7BE2-65EE-23E09A9DCD8F}"/>
              </a:ext>
            </a:extLst>
          </p:cNvPr>
          <p:cNvSpPr txBox="1"/>
          <p:nvPr/>
        </p:nvSpPr>
        <p:spPr>
          <a:xfrm>
            <a:off x="342900" y="320040"/>
            <a:ext cx="11506200" cy="62179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cher Medium" pitchFamily="2" charset="0"/>
                <a:ea typeface="+mn-ea"/>
                <a:cs typeface="+mn-cs"/>
              </a:rPr>
              <a:t>Beloved, </a:t>
            </a:r>
            <a:r>
              <a:rPr kumimoji="0" lang="en-US" sz="4800" b="1" i="0" u="sng" strike="noStrike" kern="1200" cap="none" spc="0" normalizeH="0" baseline="0" noProof="0" dirty="0">
                <a:ln>
                  <a:noFill/>
                </a:ln>
                <a:solidFill>
                  <a:srgbClr val="FFFF00"/>
                </a:solidFill>
                <a:effectLst/>
                <a:uLnTx/>
                <a:uFillTx/>
                <a:latin typeface="Archer Medium" pitchFamily="2" charset="0"/>
                <a:ea typeface="+mn-ea"/>
                <a:cs typeface="+mn-cs"/>
              </a:rPr>
              <a:t>do not believe every spirit</a:t>
            </a:r>
            <a:r>
              <a:rPr kumimoji="0" lang="en-US" sz="4800" b="1" i="0" u="none" strike="noStrike" kern="1200" cap="none" spc="0" normalizeH="0" baseline="0" noProof="0" dirty="0">
                <a:ln>
                  <a:noFill/>
                </a:ln>
                <a:solidFill>
                  <a:prstClr val="white"/>
                </a:solidFill>
                <a:effectLst/>
                <a:uLnTx/>
                <a:uFillTx/>
                <a:latin typeface="Archer Medium" pitchFamily="2" charset="0"/>
                <a:ea typeface="+mn-ea"/>
                <a:cs typeface="+mn-cs"/>
              </a:rPr>
              <a:t>, but </a:t>
            </a:r>
            <a:r>
              <a:rPr kumimoji="0" lang="en-US" sz="4800" b="1" i="0" u="none" strike="noStrike" kern="1200" cap="none" spc="0" normalizeH="0" baseline="0" noProof="0" dirty="0">
                <a:ln>
                  <a:noFill/>
                </a:ln>
                <a:solidFill>
                  <a:srgbClr val="FFFF00"/>
                </a:solidFill>
                <a:effectLst/>
                <a:uLnTx/>
                <a:uFillTx/>
                <a:latin typeface="Archer Medium" pitchFamily="2" charset="0"/>
                <a:ea typeface="+mn-ea"/>
                <a:cs typeface="+mn-cs"/>
              </a:rPr>
              <a:t>test the spirits</a:t>
            </a:r>
            <a:r>
              <a:rPr kumimoji="0" lang="en-US" sz="4800" b="1" i="0" u="none" strike="noStrike" kern="1200" cap="none" spc="0" normalizeH="0" baseline="0" noProof="0" dirty="0">
                <a:ln>
                  <a:noFill/>
                </a:ln>
                <a:solidFill>
                  <a:prstClr val="white"/>
                </a:solidFill>
                <a:effectLst/>
                <a:uLnTx/>
                <a:uFillTx/>
                <a:latin typeface="Archer Medium" pitchFamily="2" charset="0"/>
                <a:ea typeface="+mn-ea"/>
                <a:cs typeface="+mn-cs"/>
              </a:rPr>
              <a:t>, whether they are of God; because many false prophets have gone out into the world.</a:t>
            </a:r>
            <a:br>
              <a:rPr kumimoji="0" lang="en-US" sz="4800" b="1" i="0" u="none" strike="noStrike" kern="1200" cap="none" spc="0" normalizeH="0" baseline="0" noProof="0" dirty="0">
                <a:ln>
                  <a:noFill/>
                </a:ln>
                <a:solidFill>
                  <a:prstClr val="white"/>
                </a:solidFill>
                <a:effectLst/>
                <a:uLnTx/>
                <a:uFillTx/>
                <a:latin typeface="Archer Medium" pitchFamily="2" charset="0"/>
                <a:ea typeface="+mn-ea"/>
                <a:cs typeface="+mn-cs"/>
              </a:rPr>
            </a:br>
            <a:r>
              <a:rPr kumimoji="0" lang="en-US" sz="4800" b="1" i="0" u="none" strike="noStrike" kern="1200" cap="none" spc="0" normalizeH="0" baseline="0" noProof="0" dirty="0">
                <a:ln>
                  <a:noFill/>
                </a:ln>
                <a:solidFill>
                  <a:prstClr val="white"/>
                </a:solidFill>
                <a:effectLst/>
                <a:uLnTx/>
                <a:uFillTx/>
                <a:latin typeface="Archer Medium" pitchFamily="2" charset="0"/>
                <a:ea typeface="+mn-ea"/>
                <a:cs typeface="+mn-cs"/>
              </a:rPr>
              <a:t>(1 John 4:1) </a:t>
            </a:r>
          </a:p>
        </p:txBody>
      </p:sp>
    </p:spTree>
    <p:extLst>
      <p:ext uri="{BB962C8B-B14F-4D97-AF65-F5344CB8AC3E}">
        <p14:creationId xmlns:p14="http://schemas.microsoft.com/office/powerpoint/2010/main" val="4974173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B8F9F-1CE3-C032-E202-C57BB68F16CE}"/>
            </a:ext>
          </a:extLst>
        </p:cNvPr>
        <p:cNvGrpSpPr/>
        <p:nvPr/>
      </p:nvGrpSpPr>
      <p:grpSpPr>
        <a:xfrm>
          <a:off x="0" y="0"/>
          <a:ext cx="0" cy="0"/>
          <a:chOff x="0" y="0"/>
          <a:chExt cx="0" cy="0"/>
        </a:xfrm>
      </p:grpSpPr>
      <p:pic>
        <p:nvPicPr>
          <p:cNvPr id="4" name="Picture 3" descr="A church with a cross on top&#10;&#10;AI-generated content may be incorrect.">
            <a:extLst>
              <a:ext uri="{FF2B5EF4-FFF2-40B4-BE49-F238E27FC236}">
                <a16:creationId xmlns:a16="http://schemas.microsoft.com/office/drawing/2014/main" id="{E697201C-8578-5FC5-B19A-6783A4F53D08}"/>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D76F20A-9358-6BBF-DD34-9A72FBB51B90}"/>
              </a:ext>
            </a:extLst>
          </p:cNvPr>
          <p:cNvSpPr txBox="1"/>
          <p:nvPr/>
        </p:nvSpPr>
        <p:spPr>
          <a:xfrm>
            <a:off x="342900" y="320040"/>
            <a:ext cx="11506200" cy="5188131"/>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cher Medium" pitchFamily="2" charset="0"/>
                <a:ea typeface="+mn-ea"/>
                <a:cs typeface="+mn-cs"/>
              </a:rPr>
              <a:t>Christians are an easy mark.</a:t>
            </a:r>
          </a:p>
        </p:txBody>
      </p:sp>
    </p:spTree>
    <p:extLst>
      <p:ext uri="{BB962C8B-B14F-4D97-AF65-F5344CB8AC3E}">
        <p14:creationId xmlns:p14="http://schemas.microsoft.com/office/powerpoint/2010/main" val="29517003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B78F9-1005-A4B4-51D3-EA0BE891C9D1}"/>
            </a:ext>
          </a:extLst>
        </p:cNvPr>
        <p:cNvGrpSpPr/>
        <p:nvPr/>
      </p:nvGrpSpPr>
      <p:grpSpPr>
        <a:xfrm>
          <a:off x="0" y="0"/>
          <a:ext cx="0" cy="0"/>
          <a:chOff x="0" y="0"/>
          <a:chExt cx="0" cy="0"/>
        </a:xfrm>
      </p:grpSpPr>
      <p:pic>
        <p:nvPicPr>
          <p:cNvPr id="3" name="Picture 2" descr="A church with a cross on top&#10;&#10;AI-generated content may be incorrect.">
            <a:extLst>
              <a:ext uri="{FF2B5EF4-FFF2-40B4-BE49-F238E27FC236}">
                <a16:creationId xmlns:a16="http://schemas.microsoft.com/office/drawing/2014/main" id="{8D00FD75-A772-2053-05D3-A030EC686B60}"/>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502C707-EDF5-2A76-686B-F6A96CCE96B8}"/>
              </a:ext>
            </a:extLst>
          </p:cNvPr>
          <p:cNvSpPr txBox="1"/>
          <p:nvPr/>
        </p:nvSpPr>
        <p:spPr>
          <a:xfrm>
            <a:off x="342900" y="320040"/>
            <a:ext cx="11506200" cy="5253446"/>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cher Medium" pitchFamily="2" charset="0"/>
                <a:ea typeface="+mn-ea"/>
                <a:cs typeface="+mn-cs"/>
              </a:rPr>
              <a:t>Evil is the new good.</a:t>
            </a:r>
          </a:p>
        </p:txBody>
      </p:sp>
    </p:spTree>
    <p:extLst>
      <p:ext uri="{BB962C8B-B14F-4D97-AF65-F5344CB8AC3E}">
        <p14:creationId xmlns:p14="http://schemas.microsoft.com/office/powerpoint/2010/main" val="34931560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6D8D8-41F3-7994-D91E-57CE792F14CE}"/>
            </a:ext>
          </a:extLst>
        </p:cNvPr>
        <p:cNvGrpSpPr/>
        <p:nvPr/>
      </p:nvGrpSpPr>
      <p:grpSpPr>
        <a:xfrm>
          <a:off x="0" y="0"/>
          <a:ext cx="0" cy="0"/>
          <a:chOff x="0" y="0"/>
          <a:chExt cx="0" cy="0"/>
        </a:xfrm>
      </p:grpSpPr>
      <p:pic>
        <p:nvPicPr>
          <p:cNvPr id="5" name="Picture 4" descr="A black background with a square pattern&#10;&#10;AI-generated content may be incorrect.">
            <a:extLst>
              <a:ext uri="{FF2B5EF4-FFF2-40B4-BE49-F238E27FC236}">
                <a16:creationId xmlns:a16="http://schemas.microsoft.com/office/drawing/2014/main" id="{38385B46-799F-BE65-E2D8-D6671927DA60}"/>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0ACDDB8-4BC9-933E-BE06-6FCB6C530853}"/>
              </a:ext>
            </a:extLst>
          </p:cNvPr>
          <p:cNvSpPr txBox="1"/>
          <p:nvPr/>
        </p:nvSpPr>
        <p:spPr>
          <a:xfrm>
            <a:off x="342900" y="320040"/>
            <a:ext cx="11506200" cy="62179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cher Medium" pitchFamily="2" charset="0"/>
                <a:ea typeface="+mn-ea"/>
                <a:cs typeface="+mn-cs"/>
              </a:rPr>
              <a:t>“I, wisdom, dwell with prudence, and find out knowledge and discretion. ...</a:t>
            </a:r>
            <a:r>
              <a:rPr kumimoji="0" lang="en-US" sz="4400" b="1" i="0" u="none" strike="noStrike" kern="1200" cap="none" spc="0" normalizeH="0" baseline="0" noProof="0" dirty="0">
                <a:ln>
                  <a:noFill/>
                </a:ln>
                <a:solidFill>
                  <a:srgbClr val="FFFF00"/>
                </a:solidFill>
                <a:effectLst/>
                <a:uLnTx/>
                <a:uFillTx/>
                <a:latin typeface="Archer Medium" pitchFamily="2" charset="0"/>
                <a:ea typeface="+mn-ea"/>
                <a:cs typeface="+mn-cs"/>
              </a:rPr>
              <a:t>By me </a:t>
            </a:r>
            <a:r>
              <a:rPr kumimoji="0" lang="en-US" sz="4400" b="1" i="0" u="sng" strike="noStrike" kern="1200" cap="none" spc="0" normalizeH="0" baseline="0" noProof="0" dirty="0">
                <a:ln>
                  <a:noFill/>
                </a:ln>
                <a:solidFill>
                  <a:srgbClr val="FFFF00"/>
                </a:solidFill>
                <a:effectLst/>
                <a:uLnTx/>
                <a:uFillTx/>
                <a:latin typeface="Archer Medium" pitchFamily="2" charset="0"/>
                <a:ea typeface="+mn-ea"/>
                <a:cs typeface="+mn-cs"/>
              </a:rPr>
              <a:t>kings</a:t>
            </a:r>
            <a:r>
              <a:rPr kumimoji="0" lang="en-US" sz="4400" b="1" i="0" u="none" strike="noStrike" kern="1200" cap="none" spc="0" normalizeH="0" baseline="0" noProof="0" dirty="0">
                <a:ln>
                  <a:noFill/>
                </a:ln>
                <a:solidFill>
                  <a:srgbClr val="FFFF00"/>
                </a:solidFill>
                <a:effectLst/>
                <a:uLnTx/>
                <a:uFillTx/>
                <a:latin typeface="Archer Medium" pitchFamily="2" charset="0"/>
                <a:ea typeface="+mn-ea"/>
                <a:cs typeface="+mn-cs"/>
              </a:rPr>
              <a:t> reign, and </a:t>
            </a:r>
            <a:r>
              <a:rPr kumimoji="0" lang="en-US" sz="4400" b="1" i="0" u="sng" strike="noStrike" kern="1200" cap="none" spc="0" normalizeH="0" baseline="0" noProof="0" dirty="0">
                <a:ln>
                  <a:noFill/>
                </a:ln>
                <a:solidFill>
                  <a:srgbClr val="FFFF00"/>
                </a:solidFill>
                <a:effectLst/>
                <a:uLnTx/>
                <a:uFillTx/>
                <a:latin typeface="Archer Medium" pitchFamily="2" charset="0"/>
                <a:ea typeface="+mn-ea"/>
                <a:cs typeface="+mn-cs"/>
              </a:rPr>
              <a:t>rulers</a:t>
            </a:r>
            <a:r>
              <a:rPr kumimoji="0" lang="en-US" sz="4400" b="1" i="0" u="none" strike="noStrike" kern="1200" cap="none" spc="0" normalizeH="0" baseline="0" noProof="0" dirty="0">
                <a:ln>
                  <a:noFill/>
                </a:ln>
                <a:solidFill>
                  <a:srgbClr val="FFFF00"/>
                </a:solidFill>
                <a:effectLst/>
                <a:uLnTx/>
                <a:uFillTx/>
                <a:latin typeface="Archer Medium" pitchFamily="2" charset="0"/>
                <a:ea typeface="+mn-ea"/>
                <a:cs typeface="+mn-cs"/>
              </a:rPr>
              <a:t> decree justice. By me </a:t>
            </a:r>
            <a:r>
              <a:rPr kumimoji="0" lang="en-US" sz="4400" b="1" i="0" u="sng" strike="noStrike" kern="1200" cap="none" spc="0" normalizeH="0" baseline="0" noProof="0" dirty="0">
                <a:ln>
                  <a:noFill/>
                </a:ln>
                <a:solidFill>
                  <a:srgbClr val="FFFF00"/>
                </a:solidFill>
                <a:effectLst/>
                <a:uLnTx/>
                <a:uFillTx/>
                <a:latin typeface="Archer Medium" pitchFamily="2" charset="0"/>
                <a:ea typeface="+mn-ea"/>
                <a:cs typeface="+mn-cs"/>
              </a:rPr>
              <a:t>princes</a:t>
            </a:r>
            <a:r>
              <a:rPr kumimoji="0" lang="en-US" sz="4400" b="1" i="0" u="none" strike="noStrike" kern="1200" cap="none" spc="0" normalizeH="0" baseline="0" noProof="0" dirty="0">
                <a:ln>
                  <a:noFill/>
                </a:ln>
                <a:solidFill>
                  <a:srgbClr val="FFFF00"/>
                </a:solidFill>
                <a:effectLst/>
                <a:uLnTx/>
                <a:uFillTx/>
                <a:latin typeface="Archer Medium" pitchFamily="2" charset="0"/>
                <a:ea typeface="+mn-ea"/>
                <a:cs typeface="+mn-cs"/>
              </a:rPr>
              <a:t> rule, and </a:t>
            </a:r>
            <a:r>
              <a:rPr kumimoji="0" lang="en-US" sz="4400" b="1" i="0" u="sng" strike="noStrike" kern="1200" cap="none" spc="0" normalizeH="0" baseline="0" noProof="0" dirty="0">
                <a:ln>
                  <a:noFill/>
                </a:ln>
                <a:solidFill>
                  <a:srgbClr val="FFFF00"/>
                </a:solidFill>
                <a:effectLst/>
                <a:uLnTx/>
                <a:uFillTx/>
                <a:latin typeface="Archer Medium" pitchFamily="2" charset="0"/>
                <a:ea typeface="+mn-ea"/>
                <a:cs typeface="+mn-cs"/>
              </a:rPr>
              <a:t>nobles</a:t>
            </a:r>
            <a:r>
              <a:rPr kumimoji="0" lang="en-US" sz="4400" b="1" i="0" u="none" strike="noStrike" kern="1200" cap="none" spc="0" normalizeH="0" baseline="0" noProof="0" dirty="0">
                <a:ln>
                  <a:noFill/>
                </a:ln>
                <a:solidFill>
                  <a:srgbClr val="FFFF00"/>
                </a:solidFill>
                <a:effectLst/>
                <a:uLnTx/>
                <a:uFillTx/>
                <a:latin typeface="Archer Medium" pitchFamily="2" charset="0"/>
                <a:ea typeface="+mn-ea"/>
                <a:cs typeface="+mn-cs"/>
              </a:rPr>
              <a:t>, all the </a:t>
            </a:r>
            <a:r>
              <a:rPr kumimoji="0" lang="en-US" sz="4400" b="1" i="0" u="sng" strike="noStrike" kern="1200" cap="none" spc="0" normalizeH="0" baseline="0" noProof="0" dirty="0">
                <a:ln>
                  <a:noFill/>
                </a:ln>
                <a:solidFill>
                  <a:srgbClr val="FFFF00"/>
                </a:solidFill>
                <a:effectLst/>
                <a:uLnTx/>
                <a:uFillTx/>
                <a:latin typeface="Archer Medium" pitchFamily="2" charset="0"/>
                <a:ea typeface="+mn-ea"/>
                <a:cs typeface="+mn-cs"/>
              </a:rPr>
              <a:t>judges</a:t>
            </a:r>
            <a:r>
              <a:rPr kumimoji="0" lang="en-US" sz="4400" b="1" i="0" u="none" strike="noStrike" kern="1200" cap="none" spc="0" normalizeH="0" baseline="0" noProof="0" dirty="0">
                <a:ln>
                  <a:noFill/>
                </a:ln>
                <a:solidFill>
                  <a:srgbClr val="FFFF00"/>
                </a:solidFill>
                <a:effectLst/>
                <a:uLnTx/>
                <a:uFillTx/>
                <a:latin typeface="Archer Medium" pitchFamily="2" charset="0"/>
                <a:ea typeface="+mn-ea"/>
                <a:cs typeface="+mn-cs"/>
              </a:rPr>
              <a:t> of the earth</a:t>
            </a:r>
            <a:r>
              <a:rPr kumimoji="0" lang="en-US" sz="4400" b="1" i="0" u="none" strike="noStrike" kern="1200" cap="none" spc="0" normalizeH="0" baseline="0" noProof="0" dirty="0">
                <a:ln>
                  <a:noFill/>
                </a:ln>
                <a:solidFill>
                  <a:prstClr val="white"/>
                </a:solidFill>
                <a:effectLst/>
                <a:uLnTx/>
                <a:uFillTx/>
                <a:latin typeface="Archer Medium" pitchFamily="2" charset="0"/>
                <a:ea typeface="+mn-ea"/>
                <a:cs typeface="+mn-cs"/>
              </a:rPr>
              <a:t>. I love those who love me, and those who seek me diligently will find me.” </a:t>
            </a:r>
            <a:br>
              <a:rPr kumimoji="0" lang="en-US" sz="4400" b="1" i="0" u="none" strike="noStrike" kern="1200" cap="none" spc="0" normalizeH="0" baseline="0" noProof="0" dirty="0">
                <a:ln>
                  <a:noFill/>
                </a:ln>
                <a:solidFill>
                  <a:prstClr val="white"/>
                </a:solidFill>
                <a:effectLst/>
                <a:uLnTx/>
                <a:uFillTx/>
                <a:latin typeface="Archer Medium" pitchFamily="2" charset="0"/>
                <a:ea typeface="+mn-ea"/>
                <a:cs typeface="+mn-cs"/>
              </a:rPr>
            </a:br>
            <a:r>
              <a:rPr kumimoji="0" lang="en-US" sz="4400" b="1" i="0" u="none" strike="noStrike" kern="1200" cap="none" spc="0" normalizeH="0" baseline="0" noProof="0" dirty="0">
                <a:ln>
                  <a:noFill/>
                </a:ln>
                <a:solidFill>
                  <a:prstClr val="white"/>
                </a:solidFill>
                <a:effectLst/>
                <a:uLnTx/>
                <a:uFillTx/>
                <a:latin typeface="Archer Medium" pitchFamily="2" charset="0"/>
                <a:ea typeface="+mn-ea"/>
                <a:cs typeface="+mn-cs"/>
              </a:rPr>
              <a:t>(Proverbs 8:12–17)</a:t>
            </a:r>
          </a:p>
        </p:txBody>
      </p:sp>
    </p:spTree>
    <p:extLst>
      <p:ext uri="{BB962C8B-B14F-4D97-AF65-F5344CB8AC3E}">
        <p14:creationId xmlns:p14="http://schemas.microsoft.com/office/powerpoint/2010/main" val="39878471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descr="Business Administration: Pepsi Vs Coca Cola.">
            <a:extLst>
              <a:ext uri="{FF2B5EF4-FFF2-40B4-BE49-F238E27FC236}">
                <a16:creationId xmlns:a16="http://schemas.microsoft.com/office/drawing/2014/main" id="{534D7E89-843E-3FC2-3BF0-CCB8122C2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399" b="1861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5824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group of books on a table&#10;&#10;Description automatically generated">
            <a:extLst>
              <a:ext uri="{FF2B5EF4-FFF2-40B4-BE49-F238E27FC236}">
                <a16:creationId xmlns:a16="http://schemas.microsoft.com/office/drawing/2014/main" id="{EBEC04B8-4BFF-09BA-30DB-14F81C9A58DA}"/>
              </a:ext>
            </a:extLst>
          </p:cNvPr>
          <p:cNvPicPr>
            <a:picLocks noChangeAspect="1"/>
          </p:cNvPicPr>
          <p:nvPr/>
        </p:nvPicPr>
        <p:blipFill>
          <a:blip r:embed="rId3"/>
          <a:srcRect b="19"/>
          <a:stretch/>
        </p:blipFill>
        <p:spPr>
          <a:xfrm>
            <a:off x="21" y="1282"/>
            <a:ext cx="12191980" cy="6856719"/>
          </a:xfrm>
          <a:prstGeom prst="rect">
            <a:avLst/>
          </a:prstGeom>
        </p:spPr>
      </p:pic>
      <p:sp>
        <p:nvSpPr>
          <p:cNvPr id="2" name="TextBox 1">
            <a:extLst>
              <a:ext uri="{FF2B5EF4-FFF2-40B4-BE49-F238E27FC236}">
                <a16:creationId xmlns:a16="http://schemas.microsoft.com/office/drawing/2014/main" id="{EEF59C96-F8AB-893E-4FCE-4B61A9756FDA}"/>
              </a:ext>
            </a:extLst>
          </p:cNvPr>
          <p:cNvSpPr txBox="1"/>
          <p:nvPr/>
        </p:nvSpPr>
        <p:spPr>
          <a:xfrm>
            <a:off x="1" y="5253318"/>
            <a:ext cx="12190475" cy="1603401"/>
          </a:xfrm>
          <a:prstGeom prst="rect">
            <a:avLst/>
          </a:prstGeom>
          <a:solidFill>
            <a:schemeClr val="bg1"/>
          </a:solidFill>
        </p:spPr>
        <p:txBody>
          <a:bodyPr wrap="square" rtlCol="0" anchor="ctr">
            <a:no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ptos" panose="02110004020202020204"/>
                <a:ea typeface="+mn-ea"/>
                <a:cs typeface="+mn-cs"/>
              </a:rPr>
              <a:t>The Luciferian Conspiracy Exposed!</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4267" b="1" i="0" u="none" strike="noStrike" kern="1200" cap="none" spc="0" normalizeH="0" baseline="0" noProof="0" dirty="0" err="1">
                <a:ln>
                  <a:noFill/>
                </a:ln>
                <a:solidFill>
                  <a:prstClr val="black"/>
                </a:solidFill>
                <a:effectLst/>
                <a:uLnTx/>
                <a:uFillTx/>
                <a:latin typeface="Aptos" panose="02110004020202020204"/>
                <a:ea typeface="+mn-ea"/>
                <a:cs typeface="+mn-cs"/>
              </a:rPr>
              <a:t>SpiritoftheAntichrist.org</a:t>
            </a:r>
            <a:endParaRPr kumimoji="0" lang="en-US" sz="4267"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27933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 /p">
            <a:extLst>
              <a:ext uri="{FF2B5EF4-FFF2-40B4-BE49-F238E27FC236}">
                <a16:creationId xmlns:a16="http://schemas.microsoft.com/office/drawing/2014/main" id="{2C05A43F-79A2-183F-9F40-12D56BD7B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1971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21CD4-699F-DAE8-FC9D-42F8D912987E}"/>
            </a:ext>
          </a:extLst>
        </p:cNvPr>
        <p:cNvGrpSpPr/>
        <p:nvPr/>
      </p:nvGrpSpPr>
      <p:grpSpPr>
        <a:xfrm>
          <a:off x="0" y="0"/>
          <a:ext cx="0" cy="0"/>
          <a:chOff x="0" y="0"/>
          <a:chExt cx="0" cy="0"/>
        </a:xfrm>
      </p:grpSpPr>
      <p:pic>
        <p:nvPicPr>
          <p:cNvPr id="1026" name="Picture 2" descr="Take Action - Raindrop Texting">
            <a:extLst>
              <a:ext uri="{FF2B5EF4-FFF2-40B4-BE49-F238E27FC236}">
                <a16:creationId xmlns:a16="http://schemas.microsoft.com/office/drawing/2014/main" id="{ADDD5063-78FD-8DD9-B097-70B0DB9C3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0"/>
            <a:ext cx="11480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667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red background&#10;&#10;AI-generated content may be incorrect.">
            <a:extLst>
              <a:ext uri="{FF2B5EF4-FFF2-40B4-BE49-F238E27FC236}">
                <a16:creationId xmlns:a16="http://schemas.microsoft.com/office/drawing/2014/main" id="{E652CD87-6E40-7204-B680-7561D734310A}"/>
              </a:ext>
            </a:extLst>
          </p:cNvPr>
          <p:cNvPicPr>
            <a:picLocks noChangeAspect="1"/>
          </p:cNvPicPr>
          <p:nvPr/>
        </p:nvPicPr>
        <p:blipFill>
          <a:blip r:embed="rId3"/>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9F12A1E-FF2E-03CC-AE4B-4FB3CBB18BFD}"/>
              </a:ext>
            </a:extLst>
          </p:cNvPr>
          <p:cNvSpPr txBox="1"/>
          <p:nvPr/>
        </p:nvSpPr>
        <p:spPr>
          <a:xfrm>
            <a:off x="2598820" y="320040"/>
            <a:ext cx="9250279" cy="6217920"/>
          </a:xfrm>
          <a:prstGeom prst="rect">
            <a:avLst/>
          </a:prstGeom>
          <a:noFill/>
        </p:spPr>
        <p:txBody>
          <a:bodyPr wrap="square" rtlCol="0" anchor="ctr">
            <a:noAutofit/>
          </a:bodyPr>
          <a:lstStyle/>
          <a:p>
            <a:pPr algn="ctr"/>
            <a:r>
              <a:rPr lang="en-US" sz="5400" b="1" dirty="0">
                <a:solidFill>
                  <a:schemeClr val="bg1"/>
                </a:solidFill>
                <a:latin typeface="Archer Medium" pitchFamily="2" charset="0"/>
              </a:rPr>
              <a:t>APOSTASY:</a:t>
            </a:r>
            <a:br>
              <a:rPr lang="en-US" sz="5400" b="1" dirty="0">
                <a:solidFill>
                  <a:schemeClr val="bg1"/>
                </a:solidFill>
                <a:latin typeface="Archer Medium" pitchFamily="2" charset="0"/>
              </a:rPr>
            </a:br>
            <a:r>
              <a:rPr lang="en-US" sz="5400" b="1" dirty="0">
                <a:solidFill>
                  <a:schemeClr val="bg1"/>
                </a:solidFill>
                <a:latin typeface="Archer Medium" pitchFamily="2" charset="0"/>
              </a:rPr>
              <a:t>FALLING AWAY</a:t>
            </a:r>
          </a:p>
        </p:txBody>
      </p:sp>
    </p:spTree>
    <p:extLst>
      <p:ext uri="{BB962C8B-B14F-4D97-AF65-F5344CB8AC3E}">
        <p14:creationId xmlns:p14="http://schemas.microsoft.com/office/powerpoint/2010/main" val="11917917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E4D21-2FB0-685C-2F13-7C3EB8D9C36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38FF93B-0F73-6049-B549-366C54C48349}"/>
              </a:ext>
            </a:extLst>
          </p:cNvPr>
          <p:cNvSpPr txBox="1"/>
          <p:nvPr/>
        </p:nvSpPr>
        <p:spPr>
          <a:xfrm>
            <a:off x="1796576" y="5493557"/>
            <a:ext cx="5148973" cy="965719"/>
          </a:xfrm>
          <a:prstGeom prst="rect">
            <a:avLst/>
          </a:prstGeom>
          <a:noFill/>
        </p:spPr>
        <p:txBody>
          <a:bodyPr wrap="square" rtlCol="0" anchor="ctr">
            <a:no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Daytona" panose="020B0604030500040204" pitchFamily="34" charset="0"/>
                <a:ea typeface="ＭＳ Ｐゴシック" charset="-128"/>
                <a:cs typeface="+mn-cs"/>
              </a:rPr>
              <a:t>PRE-ORDER NOW!</a:t>
            </a:r>
          </a:p>
        </p:txBody>
      </p:sp>
      <p:pic>
        <p:nvPicPr>
          <p:cNvPr id="5" name="Picture 4" descr="A book with a red background&#10;&#10;AI-generated content may be incorrect.">
            <a:extLst>
              <a:ext uri="{FF2B5EF4-FFF2-40B4-BE49-F238E27FC236}">
                <a16:creationId xmlns:a16="http://schemas.microsoft.com/office/drawing/2014/main" id="{C46F0362-F8D3-EF40-C78A-D2499E46EBF6}"/>
              </a:ext>
            </a:extLst>
          </p:cNvPr>
          <p:cNvPicPr>
            <a:picLocks noChangeAspect="1"/>
          </p:cNvPicPr>
          <p:nvPr/>
        </p:nvPicPr>
        <p:blipFill>
          <a:blip r:embed="rId3"/>
          <a:stretch>
            <a:fillRect/>
          </a:stretch>
        </p:blipFill>
        <p:spPr>
          <a:xfrm>
            <a:off x="3" y="0"/>
            <a:ext cx="12188951" cy="6856285"/>
          </a:xfrm>
          <a:prstGeom prst="rect">
            <a:avLst/>
          </a:prstGeom>
        </p:spPr>
      </p:pic>
      <p:sp>
        <p:nvSpPr>
          <p:cNvPr id="2" name="TextBox 1">
            <a:extLst>
              <a:ext uri="{FF2B5EF4-FFF2-40B4-BE49-F238E27FC236}">
                <a16:creationId xmlns:a16="http://schemas.microsoft.com/office/drawing/2014/main" id="{91AB547A-CE8E-0037-6DFC-133FDCEBF451}"/>
              </a:ext>
            </a:extLst>
          </p:cNvPr>
          <p:cNvSpPr txBox="1"/>
          <p:nvPr/>
        </p:nvSpPr>
        <p:spPr>
          <a:xfrm>
            <a:off x="2192180" y="4589691"/>
            <a:ext cx="3446620" cy="1643399"/>
          </a:xfrm>
          <a:prstGeom prst="rect">
            <a:avLst/>
          </a:prstGeom>
          <a:noFill/>
        </p:spPr>
        <p:txBody>
          <a:bodyPr wrap="square" rtlCol="0" anchor="ctr">
            <a:no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glow rad="38100">
                    <a:prstClr val="black"/>
                  </a:glow>
                </a:effectLst>
                <a:uLnTx/>
                <a:uFillTx/>
                <a:latin typeface="Optima" panose="02000503060000020004" pitchFamily="2" charset="0"/>
                <a:ea typeface="+mn-ea"/>
                <a:cs typeface="Calibri" panose="020F0502020204030204" pitchFamily="34" charset="0"/>
              </a:rPr>
              <a:t>Chapter 9 and</a:t>
            </a:r>
            <a:br>
              <a:rPr kumimoji="0" lang="en-US" sz="3600" b="1" i="0" u="none" strike="noStrike" kern="1200" cap="none" spc="0" normalizeH="0" baseline="0" noProof="0" dirty="0">
                <a:ln>
                  <a:noFill/>
                </a:ln>
                <a:solidFill>
                  <a:srgbClr val="FFFF00"/>
                </a:solidFill>
                <a:effectLst>
                  <a:glow rad="38100">
                    <a:prstClr val="black"/>
                  </a:glow>
                </a:effectLst>
                <a:uLnTx/>
                <a:uFillTx/>
                <a:latin typeface="Optima" panose="02000503060000020004" pitchFamily="2" charset="0"/>
                <a:ea typeface="+mn-ea"/>
                <a:cs typeface="Calibri" panose="020F0502020204030204" pitchFamily="34" charset="0"/>
              </a:rPr>
            </a:br>
            <a:r>
              <a:rPr kumimoji="0" lang="en-US" sz="3600" b="1" i="0" u="none" strike="noStrike" kern="1200" cap="none" spc="0" normalizeH="0" baseline="0" noProof="0" dirty="0">
                <a:ln>
                  <a:noFill/>
                </a:ln>
                <a:solidFill>
                  <a:srgbClr val="FFFF00"/>
                </a:solidFill>
                <a:effectLst>
                  <a:glow rad="38100">
                    <a:prstClr val="black"/>
                  </a:glow>
                </a:effectLst>
                <a:uLnTx/>
                <a:uFillTx/>
                <a:latin typeface="Optima" panose="02000503060000020004" pitchFamily="2" charset="0"/>
                <a:ea typeface="+mn-ea"/>
                <a:cs typeface="Calibri" panose="020F0502020204030204" pitchFamily="34" charset="0"/>
              </a:rPr>
              <a:t>Pages 177-180</a:t>
            </a:r>
          </a:p>
        </p:txBody>
      </p:sp>
    </p:spTree>
    <p:extLst>
      <p:ext uri="{BB962C8B-B14F-4D97-AF65-F5344CB8AC3E}">
        <p14:creationId xmlns:p14="http://schemas.microsoft.com/office/powerpoint/2010/main" val="23824212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glasses and a microphone&#10;&#10;AI-generated content may be incorrect.">
            <a:extLst>
              <a:ext uri="{FF2B5EF4-FFF2-40B4-BE49-F238E27FC236}">
                <a16:creationId xmlns:a16="http://schemas.microsoft.com/office/drawing/2014/main" id="{46699DE1-DB23-0BAC-FA18-EA54D0988A5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795293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What is Christian nationalism?">
            <a:extLst>
              <a:ext uri="{FF2B5EF4-FFF2-40B4-BE49-F238E27FC236}">
                <a16:creationId xmlns:a16="http://schemas.microsoft.com/office/drawing/2014/main" id="{2638E23F-15BA-C8D6-F1E9-62F51B105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3262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
          <a:extLst>
            <a:ext uri="{FF2B5EF4-FFF2-40B4-BE49-F238E27FC236}">
              <a16:creationId xmlns:a16="http://schemas.microsoft.com/office/drawing/2014/main" id="{113CE871-44F0-5F51-D38A-EE01D850071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A597238-9616-888D-CC66-45D6817A594E}"/>
              </a:ext>
            </a:extLst>
          </p:cNvPr>
          <p:cNvSpPr txBox="1">
            <a:spLocks noChangeArrowheads="1"/>
          </p:cNvSpPr>
          <p:nvPr/>
        </p:nvSpPr>
        <p:spPr bwMode="auto">
          <a:xfrm>
            <a:off x="0" y="294939"/>
            <a:ext cx="6404834" cy="6268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178" rtl="0" eaLnBrk="1" fontAlgn="base" latinLnBrk="0" hangingPunct="1">
              <a:lnSpc>
                <a:spcPct val="100000"/>
              </a:lnSpc>
              <a:spcBef>
                <a:spcPct val="0"/>
              </a:spcBef>
              <a:spcAft>
                <a:spcPct val="0"/>
              </a:spcAft>
              <a:buClrTx/>
              <a:buSzPct val="150000"/>
              <a:buFontTx/>
              <a:buNone/>
              <a:tabLst/>
              <a:defRPr/>
            </a:pPr>
            <a:r>
              <a:rPr kumimoji="0" lang="en-US" altLang="en-US" sz="4800" b="1" i="0" u="none" strike="noStrike" kern="1200" cap="none" spc="0" normalizeH="0" baseline="0" noProof="0" dirty="0">
                <a:ln>
                  <a:noFill/>
                </a:ln>
                <a:solidFill>
                  <a:prstClr val="white"/>
                </a:solidFill>
                <a:effectLst>
                  <a:glow rad="25400">
                    <a:prstClr val="black">
                      <a:alpha val="40000"/>
                    </a:prstClr>
                  </a:glow>
                </a:effectLst>
                <a:uLnTx/>
                <a:uFillTx/>
                <a:latin typeface="Arial" panose="020B0604020202020204" pitchFamily="34" charset="0"/>
                <a:cs typeface="Arial" panose="020B0604020202020204" pitchFamily="34" charset="0"/>
              </a:rPr>
              <a:t>“When fascism comes to America, it will be wrapped in the </a:t>
            </a:r>
            <a:r>
              <a:rPr kumimoji="0" lang="en-US" altLang="en-US" sz="4800" b="1" i="0" u="none" strike="noStrike" kern="1200" cap="none" spc="0" normalizeH="0" baseline="0" noProof="0" dirty="0">
                <a:ln>
                  <a:noFill/>
                </a:ln>
                <a:solidFill>
                  <a:srgbClr val="FFFF00"/>
                </a:solidFill>
                <a:effectLst>
                  <a:glow rad="25400">
                    <a:prstClr val="black">
                      <a:alpha val="40000"/>
                    </a:prstClr>
                  </a:glow>
                </a:effectLst>
                <a:uLnTx/>
                <a:uFillTx/>
                <a:latin typeface="Arial" panose="020B0604020202020204" pitchFamily="34" charset="0"/>
                <a:cs typeface="Arial" panose="020B0604020202020204" pitchFamily="34" charset="0"/>
              </a:rPr>
              <a:t>flag</a:t>
            </a:r>
            <a:r>
              <a:rPr kumimoji="0" lang="en-US" altLang="en-US" sz="4800" b="1" i="0" u="none" strike="noStrike" kern="1200" cap="none" spc="0" normalizeH="0" baseline="0" noProof="0" dirty="0">
                <a:ln>
                  <a:noFill/>
                </a:ln>
                <a:solidFill>
                  <a:prstClr val="white"/>
                </a:solidFill>
                <a:effectLst>
                  <a:glow rad="25400">
                    <a:prstClr val="black">
                      <a:alpha val="40000"/>
                    </a:prstClr>
                  </a:glow>
                </a:effectLst>
                <a:uLnTx/>
                <a:uFillTx/>
                <a:latin typeface="Arial" panose="020B0604020202020204" pitchFamily="34" charset="0"/>
                <a:cs typeface="Arial" panose="020B0604020202020204" pitchFamily="34" charset="0"/>
              </a:rPr>
              <a:t> and carrying the </a:t>
            </a:r>
            <a:r>
              <a:rPr kumimoji="0" lang="en-US" altLang="en-US" sz="4800" b="1" i="0" u="none" strike="noStrike" kern="1200" cap="none" spc="0" normalizeH="0" baseline="0" noProof="0" dirty="0">
                <a:ln>
                  <a:noFill/>
                </a:ln>
                <a:solidFill>
                  <a:srgbClr val="FFFF00"/>
                </a:solidFill>
                <a:effectLst>
                  <a:glow rad="25400">
                    <a:prstClr val="black">
                      <a:alpha val="40000"/>
                    </a:prstClr>
                  </a:glow>
                </a:effectLst>
                <a:uLnTx/>
                <a:uFillTx/>
                <a:latin typeface="Arial" panose="020B0604020202020204" pitchFamily="34" charset="0"/>
                <a:cs typeface="Arial" panose="020B0604020202020204" pitchFamily="34" charset="0"/>
              </a:rPr>
              <a:t>cross</a:t>
            </a:r>
            <a:r>
              <a:rPr kumimoji="0" lang="en-US" altLang="en-US" sz="4800" b="1" i="0" u="none" strike="noStrike" kern="1200" cap="none" spc="0" normalizeH="0" baseline="0" noProof="0" dirty="0">
                <a:ln>
                  <a:noFill/>
                </a:ln>
                <a:solidFill>
                  <a:prstClr val="white"/>
                </a:solidFill>
                <a:effectLst>
                  <a:glow rad="25400">
                    <a:prstClr val="black">
                      <a:alpha val="40000"/>
                    </a:prstClr>
                  </a:glow>
                </a:effectLst>
                <a:uLnTx/>
                <a:uFillTx/>
                <a:latin typeface="Arial" panose="020B0604020202020204" pitchFamily="34" charset="0"/>
                <a:cs typeface="Arial" panose="020B0604020202020204" pitchFamily="34" charset="0"/>
              </a:rPr>
              <a:t>.”</a:t>
            </a:r>
          </a:p>
          <a:p>
            <a:pPr marL="0" marR="0" lvl="0" indent="0" algn="ctr" defTabSz="457178" rtl="0" eaLnBrk="1" fontAlgn="base" latinLnBrk="0" hangingPunct="1">
              <a:lnSpc>
                <a:spcPct val="100000"/>
              </a:lnSpc>
              <a:spcBef>
                <a:spcPct val="0"/>
              </a:spcBef>
              <a:spcAft>
                <a:spcPct val="0"/>
              </a:spcAft>
              <a:buClrTx/>
              <a:buSzPct val="150000"/>
              <a:buFontTx/>
              <a:buNone/>
              <a:tabLst/>
              <a:defRPr/>
            </a:pPr>
            <a:endParaRPr kumimoji="0" lang="en-US" altLang="en-US" sz="3600" b="1" i="0" u="none" strike="noStrike" kern="1200" cap="none" spc="0" normalizeH="0" baseline="0" noProof="0" dirty="0">
              <a:ln>
                <a:noFill/>
              </a:ln>
              <a:solidFill>
                <a:prstClr val="white"/>
              </a:solidFill>
              <a:effectLst>
                <a:glow rad="25400">
                  <a:prstClr val="black">
                    <a:alpha val="40000"/>
                  </a:prstClr>
                </a:glow>
              </a:effectLst>
              <a:uLnTx/>
              <a:uFillTx/>
              <a:latin typeface="Archer Medium" pitchFamily="2" charset="0"/>
              <a:ea typeface="ＭＳ Ｐゴシック" charset="-128"/>
              <a:cs typeface="+mn-cs"/>
            </a:endParaRPr>
          </a:p>
          <a:p>
            <a:pPr marL="0" marR="0" lvl="0" indent="0" algn="r" defTabSz="457178" rtl="0" eaLnBrk="1" fontAlgn="base" latinLnBrk="0" hangingPunct="1">
              <a:lnSpc>
                <a:spcPct val="100000"/>
              </a:lnSpc>
              <a:spcBef>
                <a:spcPct val="0"/>
              </a:spcBef>
              <a:spcAft>
                <a:spcPct val="0"/>
              </a:spcAft>
              <a:buClrTx/>
              <a:buSzPct val="150000"/>
              <a:buFontTx/>
              <a:buNone/>
              <a:tabLst/>
              <a:defRPr/>
            </a:pPr>
            <a:r>
              <a:rPr kumimoji="0" lang="en-US" altLang="en-US" sz="3600" b="1" i="0" u="none" strike="noStrike" kern="1200" cap="none" spc="0" normalizeH="0" baseline="0" noProof="0" dirty="0">
                <a:ln>
                  <a:noFill/>
                </a:ln>
                <a:solidFill>
                  <a:prstClr val="white"/>
                </a:solidFill>
                <a:effectLst>
                  <a:glow rad="25400">
                    <a:prstClr val="black">
                      <a:alpha val="40000"/>
                    </a:prstClr>
                  </a:glow>
                </a:effectLst>
                <a:uLnTx/>
                <a:uFillTx/>
                <a:latin typeface="Arial" panose="020B0604020202020204" pitchFamily="34" charset="0"/>
                <a:cs typeface="Arial" panose="020B0604020202020204" pitchFamily="34" charset="0"/>
              </a:rPr>
              <a:t>~Sinclair Lewis</a:t>
            </a:r>
          </a:p>
        </p:txBody>
      </p:sp>
      <p:pic>
        <p:nvPicPr>
          <p:cNvPr id="1028" name="Picture 4" descr="Sinclair Lewis 1920s">
            <a:extLst>
              <a:ext uri="{FF2B5EF4-FFF2-40B4-BE49-F238E27FC236}">
                <a16:creationId xmlns:a16="http://schemas.microsoft.com/office/drawing/2014/main" id="{21E89348-62A4-4024-5A8F-5425DA556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164" y="0"/>
            <a:ext cx="5629836" cy="6884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6040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9EB4C-9C2C-604A-B64F-27DAF55BDB5B}"/>
            </a:ext>
          </a:extLst>
        </p:cNvPr>
        <p:cNvGrpSpPr/>
        <p:nvPr/>
      </p:nvGrpSpPr>
      <p:grpSpPr>
        <a:xfrm>
          <a:off x="0" y="0"/>
          <a:ext cx="0" cy="0"/>
          <a:chOff x="0" y="0"/>
          <a:chExt cx="0" cy="0"/>
        </a:xfrm>
      </p:grpSpPr>
      <p:pic>
        <p:nvPicPr>
          <p:cNvPr id="9218" name="Picture 2" descr="Running To Win with Dr. Erwin Lutzer">
            <a:extLst>
              <a:ext uri="{FF2B5EF4-FFF2-40B4-BE49-F238E27FC236}">
                <a16:creationId xmlns:a16="http://schemas.microsoft.com/office/drawing/2014/main" id="{9C15378C-0093-DDB6-5C0D-AAA13AF73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331" y="238917"/>
            <a:ext cx="12192000" cy="63801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6D3473D-171E-E956-43BC-B41F07EDC382}"/>
              </a:ext>
            </a:extLst>
          </p:cNvPr>
          <p:cNvSpPr txBox="1">
            <a:spLocks noChangeArrowheads="1"/>
          </p:cNvSpPr>
          <p:nvPr/>
        </p:nvSpPr>
        <p:spPr bwMode="auto">
          <a:xfrm>
            <a:off x="209879" y="294939"/>
            <a:ext cx="6626353" cy="6268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178" rtl="0" eaLnBrk="1" fontAlgn="base" latinLnBrk="0" hangingPunct="1">
              <a:lnSpc>
                <a:spcPct val="100000"/>
              </a:lnSpc>
              <a:spcBef>
                <a:spcPct val="0"/>
              </a:spcBef>
              <a:spcAft>
                <a:spcPct val="0"/>
              </a:spcAft>
              <a:buClrTx/>
              <a:buSzPct val="150000"/>
              <a:buFontTx/>
              <a:buNone/>
              <a:tabLst/>
              <a:defRPr/>
            </a:pPr>
            <a:r>
              <a:rPr kumimoji="0" lang="en-US" altLang="en-US" sz="3600" b="1" i="0" u="none" strike="noStrike" kern="1200" cap="none" spc="-100" normalizeH="0" baseline="0" noProof="0" dirty="0">
                <a:ln>
                  <a:noFill/>
                </a:ln>
                <a:solidFill>
                  <a:prstClr val="black"/>
                </a:solidFill>
                <a:effectLst/>
                <a:uLnTx/>
                <a:uFillTx/>
                <a:latin typeface="Arial" panose="020B0604020202020204" pitchFamily="34" charset="0"/>
                <a:cs typeface="Arial" panose="020B0604020202020204" pitchFamily="34" charset="0"/>
              </a:rPr>
              <a:t>“Perhaps the most enduring lesson of that period of history is that through the power of compelling propaganda and intimidation, </a:t>
            </a:r>
            <a:r>
              <a:rPr kumimoji="0" lang="en-US" altLang="en-US" sz="3600" b="1" i="0" u="none" strike="noStrike" kern="1200" cap="none" spc="-100" normalizeH="0" baseline="0" noProof="0" dirty="0">
                <a:ln>
                  <a:noFill/>
                </a:ln>
                <a:solidFill>
                  <a:srgbClr val="FF0000"/>
                </a:solidFill>
                <a:effectLst/>
                <a:uLnTx/>
                <a:uFillTx/>
                <a:latin typeface="Arial" panose="020B0604020202020204" pitchFamily="34" charset="0"/>
                <a:cs typeface="Arial" panose="020B0604020202020204" pitchFamily="34" charset="0"/>
              </a:rPr>
              <a:t>ordinary people can become a part of an evil movement and be willingly caught up with the euphoria that surrounds a mesmerizing leader</a:t>
            </a:r>
            <a:r>
              <a:rPr kumimoji="0" lang="en-US" altLang="en-US" sz="3600" b="1" i="0" u="none" strike="noStrike" kern="1200" cap="none" spc="-10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ctr" defTabSz="457178" rtl="0" eaLnBrk="1" fontAlgn="base" latinLnBrk="0" hangingPunct="1">
              <a:lnSpc>
                <a:spcPct val="100000"/>
              </a:lnSpc>
              <a:spcBef>
                <a:spcPct val="0"/>
              </a:spcBef>
              <a:spcAft>
                <a:spcPct val="0"/>
              </a:spcAft>
              <a:buClrTx/>
              <a:buSzPct val="150000"/>
              <a:buFontTx/>
              <a:buNone/>
              <a:tabLst/>
              <a:defRPr/>
            </a:pPr>
            <a:r>
              <a:rPr lang="en-US" altLang="en-US" sz="3600" b="1" spc="-100" dirty="0">
                <a:solidFill>
                  <a:prstClr val="black"/>
                </a:solidFill>
                <a:latin typeface="Arial" panose="020B0604020202020204" pitchFamily="34" charset="0"/>
                <a:cs typeface="Arial" panose="020B0604020202020204" pitchFamily="34" charset="0"/>
              </a:rPr>
              <a:t>                         </a:t>
            </a:r>
            <a:r>
              <a:rPr kumimoji="0" lang="en-US" alt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~Erwin Lutzer</a:t>
            </a:r>
          </a:p>
        </p:txBody>
      </p:sp>
    </p:spTree>
    <p:extLst>
      <p:ext uri="{BB962C8B-B14F-4D97-AF65-F5344CB8AC3E}">
        <p14:creationId xmlns:p14="http://schemas.microsoft.com/office/powerpoint/2010/main" val="37627292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957B6-59AE-E9B0-D7FF-9F1D16B116AE}"/>
            </a:ext>
          </a:extLst>
        </p:cNvPr>
        <p:cNvGrpSpPr/>
        <p:nvPr/>
      </p:nvGrpSpPr>
      <p:grpSpPr>
        <a:xfrm>
          <a:off x="0" y="0"/>
          <a:ext cx="0" cy="0"/>
          <a:chOff x="0" y="0"/>
          <a:chExt cx="0" cy="0"/>
        </a:xfrm>
      </p:grpSpPr>
      <p:pic>
        <p:nvPicPr>
          <p:cNvPr id="3" name="Picture 2" descr="A black background with a red and white text&#10;&#10;AI-generated content may be incorrect.">
            <a:extLst>
              <a:ext uri="{FF2B5EF4-FFF2-40B4-BE49-F238E27FC236}">
                <a16:creationId xmlns:a16="http://schemas.microsoft.com/office/drawing/2014/main" id="{C5FE32F5-55A6-4336-609F-6FD945552ED6}"/>
              </a:ext>
            </a:extLst>
          </p:cNvPr>
          <p:cNvPicPr>
            <a:picLocks noChangeAspect="1"/>
          </p:cNvPicPr>
          <p:nvPr/>
        </p:nvPicPr>
        <p:blipFill>
          <a:blip r:embed="rId3"/>
          <a:srcRect t="19"/>
          <a:stretch/>
        </p:blipFill>
        <p:spPr>
          <a:xfrm>
            <a:off x="20" y="1282"/>
            <a:ext cx="12191980" cy="6856718"/>
          </a:xfrm>
          <a:prstGeom prst="rect">
            <a:avLst/>
          </a:prstGeom>
        </p:spPr>
      </p:pic>
      <p:sp>
        <p:nvSpPr>
          <p:cNvPr id="64515" name="Rectangle 3">
            <a:extLst>
              <a:ext uri="{FF2B5EF4-FFF2-40B4-BE49-F238E27FC236}">
                <a16:creationId xmlns:a16="http://schemas.microsoft.com/office/drawing/2014/main" id="{4738F2AB-6E57-A888-8109-F8E3B0A46E90}"/>
              </a:ext>
            </a:extLst>
          </p:cNvPr>
          <p:cNvSpPr>
            <a:spLocks noGrp="1" noChangeArrowheads="1"/>
          </p:cNvSpPr>
          <p:nvPr>
            <p:ph type="body" idx="1"/>
          </p:nvPr>
        </p:nvSpPr>
        <p:spPr>
          <a:xfrm>
            <a:off x="381000" y="2084832"/>
            <a:ext cx="11430000" cy="4525141"/>
          </a:xfrm>
        </p:spPr>
        <p:txBody>
          <a:bodyPr>
            <a:noAutofit/>
          </a:bodyPr>
          <a:lstStyle/>
          <a:p>
            <a:pPr>
              <a:spcBef>
                <a:spcPts val="0"/>
              </a:spcBef>
              <a:buFont typeface="Wingdings" pitchFamily="2" charset="2"/>
              <a:buChar char="§"/>
            </a:pPr>
            <a:r>
              <a:rPr lang="en-US" altLang="en-US" sz="4800" b="1" dirty="0">
                <a:solidFill>
                  <a:srgbClr val="FFFF00"/>
                </a:solidFill>
                <a:latin typeface="Archer Medium" pitchFamily="2" charset="0"/>
                <a:ea typeface="Ayuthaya" pitchFamily="2" charset="-34"/>
                <a:cs typeface="Calibri" panose="020F0502020204030204" pitchFamily="34" charset="0"/>
              </a:rPr>
              <a:t>The Overton Window Needs Cleaning</a:t>
            </a:r>
          </a:p>
          <a:p>
            <a:pPr>
              <a:spcBef>
                <a:spcPts val="0"/>
              </a:spcBef>
              <a:buFont typeface="Wingdings" pitchFamily="2" charset="2"/>
              <a:buChar char="§"/>
            </a:pPr>
            <a:r>
              <a:rPr lang="en-US" altLang="en-US" sz="4800" b="1" dirty="0">
                <a:solidFill>
                  <a:srgbClr val="FFFF00"/>
                </a:solidFill>
                <a:latin typeface="Archer Medium" pitchFamily="2" charset="0"/>
                <a:ea typeface="Ayuthaya" pitchFamily="2" charset="-34"/>
                <a:cs typeface="Calibri" panose="020F0502020204030204" pitchFamily="34" charset="0"/>
              </a:rPr>
              <a:t>Why NAR is DOA</a:t>
            </a:r>
          </a:p>
          <a:p>
            <a:pPr>
              <a:spcBef>
                <a:spcPts val="0"/>
              </a:spcBef>
              <a:buFont typeface="Wingdings" pitchFamily="2" charset="2"/>
              <a:buChar char="§"/>
            </a:pPr>
            <a:r>
              <a:rPr lang="en-US" sz="4800" b="1" dirty="0">
                <a:solidFill>
                  <a:schemeClr val="bg1"/>
                </a:solidFill>
                <a:latin typeface="Archer Medium" pitchFamily="2" charset="0"/>
              </a:rPr>
              <a:t>Christian Nationalism</a:t>
            </a:r>
          </a:p>
          <a:p>
            <a:pPr>
              <a:spcBef>
                <a:spcPts val="0"/>
              </a:spcBef>
              <a:buFont typeface="Wingdings" pitchFamily="2" charset="2"/>
              <a:buChar char="§"/>
            </a:pPr>
            <a:r>
              <a:rPr lang="en-US" sz="4800" b="1" dirty="0">
                <a:solidFill>
                  <a:schemeClr val="bg1"/>
                </a:solidFill>
                <a:latin typeface="Archer Medium" pitchFamily="2" charset="0"/>
              </a:rPr>
              <a:t>The Seven Mountain Mandate</a:t>
            </a:r>
          </a:p>
          <a:p>
            <a:pPr>
              <a:spcBef>
                <a:spcPts val="0"/>
              </a:spcBef>
              <a:buFont typeface="Wingdings" pitchFamily="2" charset="2"/>
              <a:buChar char="§"/>
            </a:pPr>
            <a:endParaRPr lang="en-US" sz="4800" b="1" dirty="0">
              <a:solidFill>
                <a:schemeClr val="bg1"/>
              </a:solidFill>
              <a:latin typeface="Archer Medium" pitchFamily="2" charset="0"/>
            </a:endParaRPr>
          </a:p>
          <a:p>
            <a:pPr>
              <a:spcBef>
                <a:spcPts val="0"/>
              </a:spcBef>
              <a:buFont typeface="Wingdings" pitchFamily="2" charset="2"/>
              <a:buChar char="§"/>
            </a:pPr>
            <a:endParaRPr lang="en-US" sz="4800" b="1" dirty="0">
              <a:solidFill>
                <a:schemeClr val="bg1"/>
              </a:solidFill>
              <a:latin typeface="Archer Medium" pitchFamily="2" charset="0"/>
            </a:endParaRPr>
          </a:p>
          <a:p>
            <a:pPr>
              <a:spcBef>
                <a:spcPts val="0"/>
              </a:spcBef>
              <a:buFont typeface="Wingdings" pitchFamily="2" charset="2"/>
              <a:buChar char="§"/>
            </a:pPr>
            <a:endParaRPr lang="en-US" altLang="en-US" sz="4800" b="1" dirty="0">
              <a:solidFill>
                <a:schemeClr val="bg1"/>
              </a:solidFill>
              <a:latin typeface="Archer Medium" pitchFamily="2" charset="0"/>
              <a:ea typeface="Ayuthaya" pitchFamily="2" charset="-34"/>
              <a:cs typeface="Calibri" panose="020F0502020204030204" pitchFamily="34" charset="0"/>
            </a:endParaRPr>
          </a:p>
          <a:p>
            <a:pPr>
              <a:spcBef>
                <a:spcPts val="0"/>
              </a:spcBef>
              <a:buFont typeface="Wingdings" pitchFamily="2" charset="2"/>
              <a:buChar char="§"/>
            </a:pPr>
            <a:endParaRPr lang="en-US" altLang="en-US" sz="4800" b="1" dirty="0">
              <a:solidFill>
                <a:schemeClr val="bg1"/>
              </a:solidFill>
              <a:latin typeface="Archer Medium" pitchFamily="2" charset="0"/>
              <a:ea typeface="Ayuthaya" pitchFamily="2" charset="-34"/>
              <a:cs typeface="Calibri" panose="020F0502020204030204" pitchFamily="34" charset="0"/>
            </a:endParaRPr>
          </a:p>
          <a:p>
            <a:pPr marL="0" indent="0">
              <a:spcBef>
                <a:spcPts val="0"/>
              </a:spcBef>
              <a:buNone/>
            </a:pPr>
            <a:endParaRPr lang="en-US" altLang="en-US" sz="4800" b="1" dirty="0">
              <a:solidFill>
                <a:schemeClr val="bg1"/>
              </a:solidFill>
              <a:latin typeface="Archer Medium" pitchFamily="2" charset="0"/>
              <a:ea typeface="Ayuthaya" pitchFamily="2" charset="-34"/>
              <a:cs typeface="Calibri" panose="020F0502020204030204" pitchFamily="34" charset="0"/>
            </a:endParaRPr>
          </a:p>
          <a:p>
            <a:pPr>
              <a:spcBef>
                <a:spcPts val="0"/>
              </a:spcBef>
              <a:buFont typeface="Wingdings" pitchFamily="2" charset="2"/>
              <a:buChar char="§"/>
            </a:pPr>
            <a:endParaRPr lang="en-US" altLang="en-US" sz="4800" b="1" dirty="0">
              <a:solidFill>
                <a:schemeClr val="bg1"/>
              </a:solidFill>
              <a:latin typeface="Archer Medium" pitchFamily="2" charset="0"/>
              <a:ea typeface="Ayuthaya" pitchFamily="2" charset="-34"/>
              <a:cs typeface="Calibri" panose="020F0502020204030204" pitchFamily="34" charset="0"/>
            </a:endParaRPr>
          </a:p>
        </p:txBody>
      </p:sp>
      <p:sp>
        <p:nvSpPr>
          <p:cNvPr id="2" name="TextBox 1">
            <a:extLst>
              <a:ext uri="{FF2B5EF4-FFF2-40B4-BE49-F238E27FC236}">
                <a16:creationId xmlns:a16="http://schemas.microsoft.com/office/drawing/2014/main" id="{21959801-BE84-6844-9365-6DDD6605F8C3}"/>
              </a:ext>
            </a:extLst>
          </p:cNvPr>
          <p:cNvSpPr txBox="1"/>
          <p:nvPr/>
        </p:nvSpPr>
        <p:spPr>
          <a:xfrm>
            <a:off x="0" y="542964"/>
            <a:ext cx="12191979" cy="1182188"/>
          </a:xfrm>
          <a:prstGeom prst="rect">
            <a:avLst/>
          </a:prstGeom>
          <a:solidFill>
            <a:srgbClr val="C12924"/>
          </a:solidFill>
        </p:spPr>
        <p:txBody>
          <a:bodyPr wrap="square" rtlCol="0" anchor="ctr">
            <a:noAutofit/>
          </a:bodyPr>
          <a:lstStyle/>
          <a:p>
            <a:pPr algn="ctr"/>
            <a:r>
              <a:rPr lang="en-US" sz="6600" b="1" dirty="0">
                <a:solidFill>
                  <a:schemeClr val="bg1"/>
                </a:solidFill>
                <a:effectLst/>
                <a:latin typeface="Archer Medium" pitchFamily="2" charset="0"/>
              </a:rPr>
              <a:t>Political Apostasy</a:t>
            </a:r>
          </a:p>
        </p:txBody>
      </p:sp>
    </p:spTree>
    <p:extLst>
      <p:ext uri="{BB962C8B-B14F-4D97-AF65-F5344CB8AC3E}">
        <p14:creationId xmlns:p14="http://schemas.microsoft.com/office/powerpoint/2010/main" val="9061465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B7B8F1-0AEC-26C8-05A6-0F5160E8F377}"/>
            </a:ext>
          </a:extLst>
        </p:cNvPr>
        <p:cNvGrpSpPr/>
        <p:nvPr/>
      </p:nvGrpSpPr>
      <p:grpSpPr>
        <a:xfrm>
          <a:off x="0" y="0"/>
          <a:ext cx="0" cy="0"/>
          <a:chOff x="0" y="0"/>
          <a:chExt cx="0" cy="0"/>
        </a:xfrm>
      </p:grpSpPr>
      <p:pic>
        <p:nvPicPr>
          <p:cNvPr id="3" name="Picture 2" descr="A black and red background&#10;&#10;AI-generated content may be incorrect.">
            <a:extLst>
              <a:ext uri="{FF2B5EF4-FFF2-40B4-BE49-F238E27FC236}">
                <a16:creationId xmlns:a16="http://schemas.microsoft.com/office/drawing/2014/main" id="{253B15E0-CDE5-5521-9BCE-36544E1AABFF}"/>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B47B2B7-212A-7780-9877-E3E14200F8A2}"/>
              </a:ext>
            </a:extLst>
          </p:cNvPr>
          <p:cNvSpPr txBox="1">
            <a:spLocks noChangeArrowheads="1"/>
          </p:cNvSpPr>
          <p:nvPr/>
        </p:nvSpPr>
        <p:spPr>
          <a:xfrm>
            <a:off x="3621024" y="1045028"/>
            <a:ext cx="8171687" cy="5107745"/>
          </a:xfrm>
          <a:prstGeom prst="rect">
            <a:avLst/>
          </a:prstGeom>
        </p:spPr>
        <p:txBody>
          <a:bodyPr vert="horz" lIns="91440" tIns="45720" rIns="91440" bIns="45720" rtlCol="0" anchor="t">
            <a:noAutofit/>
          </a:bodyPr>
          <a:lstStyle>
            <a:lvl1pPr marL="0" indent="0" algn="ctr" defTabSz="1219231" rtl="0" eaLnBrk="1" latinLnBrk="0" hangingPunct="1">
              <a:spcBef>
                <a:spcPct val="20000"/>
              </a:spcBef>
              <a:buFont typeface="Arial"/>
              <a:buNone/>
              <a:defRPr sz="2400" kern="1200">
                <a:solidFill>
                  <a:schemeClr val="bg1"/>
                </a:solidFill>
                <a:latin typeface="+mn-lt"/>
                <a:ea typeface="+mn-ea"/>
                <a:cs typeface="Apple Chancery"/>
              </a:defRPr>
            </a:lvl1pPr>
            <a:lvl2pPr marL="457200" indent="0" algn="ctr" defTabSz="1219231" rtl="0" eaLnBrk="1" latinLnBrk="0" hangingPunct="1">
              <a:spcBef>
                <a:spcPct val="20000"/>
              </a:spcBef>
              <a:buFont typeface="Arial"/>
              <a:buNone/>
              <a:defRPr sz="2000" kern="1200">
                <a:solidFill>
                  <a:schemeClr val="bg1"/>
                </a:solidFill>
                <a:latin typeface="+mn-lt"/>
                <a:ea typeface="+mn-ea"/>
                <a:cs typeface="Apple Chancery"/>
              </a:defRPr>
            </a:lvl2pPr>
            <a:lvl3pPr marL="914400" indent="0" algn="ctr" defTabSz="1219231" rtl="0" eaLnBrk="1" latinLnBrk="0" hangingPunct="1">
              <a:spcBef>
                <a:spcPct val="20000"/>
              </a:spcBef>
              <a:buFont typeface="Arial" pitchFamily="34" charset="0"/>
              <a:buNone/>
              <a:defRPr sz="1800" kern="1200">
                <a:solidFill>
                  <a:schemeClr val="bg1"/>
                </a:solidFill>
                <a:latin typeface="+mn-lt"/>
                <a:ea typeface="+mn-ea"/>
                <a:cs typeface="Apple Chancery"/>
              </a:defRPr>
            </a:lvl3pPr>
            <a:lvl4pPr marL="1371600" indent="0" algn="ctr" defTabSz="1219231" rtl="0" eaLnBrk="1" latinLnBrk="0" hangingPunct="1">
              <a:spcBef>
                <a:spcPct val="20000"/>
              </a:spcBef>
              <a:buFont typeface="Arial" pitchFamily="34" charset="0"/>
              <a:buNone/>
              <a:defRPr sz="1600" kern="1200">
                <a:solidFill>
                  <a:schemeClr val="bg1"/>
                </a:solidFill>
                <a:latin typeface="+mn-lt"/>
                <a:ea typeface="+mn-ea"/>
                <a:cs typeface="Apple Chancery"/>
              </a:defRPr>
            </a:lvl4pPr>
            <a:lvl5pPr marL="1828800" indent="0" algn="ctr" defTabSz="1219231" rtl="0" eaLnBrk="1" latinLnBrk="0" hangingPunct="1">
              <a:spcBef>
                <a:spcPct val="20000"/>
              </a:spcBef>
              <a:buFont typeface="Arial" pitchFamily="34" charset="0"/>
              <a:buNone/>
              <a:defRPr sz="1600" kern="1200">
                <a:solidFill>
                  <a:schemeClr val="bg1"/>
                </a:solidFill>
                <a:latin typeface="+mn-lt"/>
                <a:ea typeface="+mn-ea"/>
                <a:cs typeface="Apple Chancery"/>
              </a:defRPr>
            </a:lvl5pPr>
            <a:lvl6pPr marL="2286000" indent="0" algn="ctr" defTabSz="1219231"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231"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231"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231"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R="0" lvl="0" defTabSz="1219231" rtl="0" eaLnBrk="1" fontAlgn="auto" latinLnBrk="0" hangingPunct="1">
              <a:lnSpc>
                <a:spcPct val="100000"/>
              </a:lnSpc>
              <a:spcBef>
                <a:spcPts val="0"/>
              </a:spcBef>
              <a:spcAft>
                <a:spcPts val="0"/>
              </a:spcAft>
              <a:buClrTx/>
              <a:buSzTx/>
              <a:tabLst/>
              <a:defRPr/>
            </a:pPr>
            <a:r>
              <a:rPr kumimoji="0" lang="en-US" altLang="en-US" sz="4800" b="1" i="0" u="none" strike="noStrike" kern="1200" cap="none" spc="0" normalizeH="0" baseline="0" noProof="0" dirty="0">
                <a:ln>
                  <a:noFill/>
                </a:ln>
                <a:solidFill>
                  <a:prstClr val="white"/>
                </a:solidFill>
                <a:effectLst/>
                <a:uLnTx/>
                <a:uFillTx/>
                <a:latin typeface="Archer Medium" pitchFamily="2" charset="0"/>
                <a:ea typeface="Ayuthaya" pitchFamily="2" charset="-34"/>
                <a:cs typeface="Calibri" panose="020F0502020204030204" pitchFamily="34" charset="0"/>
              </a:rPr>
              <a:t>Falling Away </a:t>
            </a:r>
            <a:r>
              <a:rPr kumimoji="0" lang="en-US" altLang="en-US" sz="4800" b="1" i="0" u="none" strike="noStrike" kern="1200" cap="none" spc="0" normalizeH="0" baseline="0" noProof="0" dirty="0">
                <a:ln>
                  <a:noFill/>
                </a:ln>
                <a:solidFill>
                  <a:srgbClr val="FFFF00"/>
                </a:solidFill>
                <a:effectLst/>
                <a:uLnTx/>
                <a:uFillTx/>
                <a:latin typeface="Archer Medium" pitchFamily="2" charset="0"/>
                <a:ea typeface="Ayuthaya" pitchFamily="2" charset="-34"/>
                <a:cs typeface="Calibri" panose="020F0502020204030204" pitchFamily="34" charset="0"/>
              </a:rPr>
              <a:t>Biblically</a:t>
            </a:r>
          </a:p>
          <a:p>
            <a:pPr marR="0" lvl="0" defTabSz="1219231" rtl="0" eaLnBrk="1" fontAlgn="auto" latinLnBrk="0" hangingPunct="1">
              <a:lnSpc>
                <a:spcPct val="100000"/>
              </a:lnSpc>
              <a:spcBef>
                <a:spcPts val="0"/>
              </a:spcBef>
              <a:spcAft>
                <a:spcPts val="0"/>
              </a:spcAft>
              <a:buClrTx/>
              <a:buSzTx/>
              <a:tabLst/>
              <a:defRPr/>
            </a:pPr>
            <a:r>
              <a:rPr kumimoji="0" lang="en-US" altLang="en-US" sz="4800" b="1" i="0" u="none" strike="noStrike" kern="1200" cap="none" spc="0" normalizeH="0" baseline="0" noProof="0" dirty="0">
                <a:ln>
                  <a:noFill/>
                </a:ln>
                <a:solidFill>
                  <a:prstClr val="white"/>
                </a:solidFill>
                <a:effectLst/>
                <a:uLnTx/>
                <a:uFillTx/>
                <a:latin typeface="Archer Medium" pitchFamily="2" charset="0"/>
                <a:ea typeface="Ayuthaya" pitchFamily="2" charset="-34"/>
                <a:cs typeface="Calibri" panose="020F0502020204030204" pitchFamily="34" charset="0"/>
              </a:rPr>
              <a:t>Falling Away </a:t>
            </a:r>
            <a:r>
              <a:rPr kumimoji="0" lang="en-US" altLang="en-US" sz="4800" b="1" i="0" u="none" strike="noStrike" kern="1200" cap="none" spc="0" normalizeH="0" baseline="0" noProof="0" dirty="0">
                <a:ln>
                  <a:noFill/>
                </a:ln>
                <a:solidFill>
                  <a:srgbClr val="FFFF00"/>
                </a:solidFill>
                <a:effectLst/>
                <a:uLnTx/>
                <a:uFillTx/>
                <a:latin typeface="Archer Medium" pitchFamily="2" charset="0"/>
                <a:ea typeface="Ayuthaya" pitchFamily="2" charset="-34"/>
                <a:cs typeface="Calibri" panose="020F0502020204030204" pitchFamily="34" charset="0"/>
              </a:rPr>
              <a:t>Morally</a:t>
            </a:r>
          </a:p>
          <a:p>
            <a:pPr marR="0" lvl="0" defTabSz="1219231" rtl="0" eaLnBrk="1" fontAlgn="auto" latinLnBrk="0" hangingPunct="1">
              <a:lnSpc>
                <a:spcPct val="100000"/>
              </a:lnSpc>
              <a:spcBef>
                <a:spcPts val="0"/>
              </a:spcBef>
              <a:spcAft>
                <a:spcPts val="0"/>
              </a:spcAft>
              <a:buClrTx/>
              <a:buSzTx/>
              <a:tabLst/>
              <a:defRPr/>
            </a:pPr>
            <a:r>
              <a:rPr kumimoji="0" lang="en-US" altLang="en-US" sz="4800" b="1" i="0" u="none" strike="noStrike" kern="1200" cap="none" spc="0" normalizeH="0" baseline="0" noProof="0" dirty="0">
                <a:ln>
                  <a:noFill/>
                </a:ln>
                <a:solidFill>
                  <a:prstClr val="white"/>
                </a:solidFill>
                <a:effectLst/>
                <a:uLnTx/>
                <a:uFillTx/>
                <a:latin typeface="Archer Medium" pitchFamily="2" charset="0"/>
                <a:ea typeface="Ayuthaya" pitchFamily="2" charset="-34"/>
                <a:cs typeface="Calibri" panose="020F0502020204030204" pitchFamily="34" charset="0"/>
              </a:rPr>
              <a:t>Falling Away </a:t>
            </a:r>
            <a:r>
              <a:rPr kumimoji="0" lang="en-US" altLang="en-US" sz="4800" b="1" i="0" u="none" strike="noStrike" kern="1200" cap="none" spc="0" normalizeH="0" baseline="0" noProof="0" dirty="0">
                <a:ln>
                  <a:noFill/>
                </a:ln>
                <a:solidFill>
                  <a:srgbClr val="FFFF00"/>
                </a:solidFill>
                <a:effectLst/>
                <a:uLnTx/>
                <a:uFillTx/>
                <a:latin typeface="Archer Medium" pitchFamily="2" charset="0"/>
                <a:ea typeface="Ayuthaya" pitchFamily="2" charset="-34"/>
                <a:cs typeface="Calibri" panose="020F0502020204030204" pitchFamily="34" charset="0"/>
              </a:rPr>
              <a:t>Politically</a:t>
            </a:r>
          </a:p>
          <a:p>
            <a:pPr marR="0" lvl="0" defTabSz="1219231" rtl="0" eaLnBrk="1" fontAlgn="auto" latinLnBrk="0" hangingPunct="1">
              <a:lnSpc>
                <a:spcPct val="100000"/>
              </a:lnSpc>
              <a:spcBef>
                <a:spcPts val="0"/>
              </a:spcBef>
              <a:spcAft>
                <a:spcPts val="0"/>
              </a:spcAft>
              <a:buClrTx/>
              <a:buSzTx/>
              <a:tabLst/>
              <a:defRPr/>
            </a:pPr>
            <a:endParaRPr lang="en-US" altLang="en-US" sz="4800" b="1" dirty="0">
              <a:solidFill>
                <a:prstClr val="white"/>
              </a:solidFill>
              <a:latin typeface="Archer Medium" pitchFamily="2" charset="0"/>
              <a:ea typeface="Ayuthaya" pitchFamily="2" charset="-34"/>
              <a:cs typeface="Calibri" panose="020F0502020204030204" pitchFamily="34" charset="0"/>
            </a:endParaRPr>
          </a:p>
          <a:p>
            <a:pPr marR="0" lvl="0" defTabSz="1219231" rtl="0" eaLnBrk="1" fontAlgn="auto" latinLnBrk="0" hangingPunct="1">
              <a:lnSpc>
                <a:spcPct val="100000"/>
              </a:lnSpc>
              <a:spcBef>
                <a:spcPts val="0"/>
              </a:spcBef>
              <a:spcAft>
                <a:spcPts val="0"/>
              </a:spcAft>
              <a:buClrTx/>
              <a:buSzTx/>
              <a:tabLst/>
              <a:defRPr/>
            </a:pPr>
            <a:r>
              <a:rPr kumimoji="0" lang="en-US" altLang="en-US" sz="4800" b="1" i="0" u="none" strike="noStrike" kern="1200" cap="none" spc="0" normalizeH="0" baseline="0" noProof="0" dirty="0">
                <a:ln>
                  <a:noFill/>
                </a:ln>
                <a:solidFill>
                  <a:prstClr val="white"/>
                </a:solidFill>
                <a:effectLst/>
                <a:uLnTx/>
                <a:uFillTx/>
                <a:latin typeface="Archer Medium" pitchFamily="2" charset="0"/>
                <a:ea typeface="Ayuthaya" pitchFamily="2" charset="-34"/>
                <a:cs typeface="Calibri" panose="020F0502020204030204" pitchFamily="34" charset="0"/>
              </a:rPr>
              <a:t>(Plus 4 more in the book!)</a:t>
            </a:r>
          </a:p>
        </p:txBody>
      </p:sp>
    </p:spTree>
    <p:extLst>
      <p:ext uri="{BB962C8B-B14F-4D97-AF65-F5344CB8AC3E}">
        <p14:creationId xmlns:p14="http://schemas.microsoft.com/office/powerpoint/2010/main" val="10602529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258E3-B670-057F-1A4E-504FCC8D8F7F}"/>
            </a:ext>
          </a:extLst>
        </p:cNvPr>
        <p:cNvGrpSpPr/>
        <p:nvPr/>
      </p:nvGrpSpPr>
      <p:grpSpPr>
        <a:xfrm>
          <a:off x="0" y="0"/>
          <a:ext cx="0" cy="0"/>
          <a:chOff x="0" y="0"/>
          <a:chExt cx="0" cy="0"/>
        </a:xfrm>
      </p:grpSpPr>
      <p:pic>
        <p:nvPicPr>
          <p:cNvPr id="3" name="Picture 2" descr="A black and red background&#10;&#10;AI-generated content may be incorrect.">
            <a:extLst>
              <a:ext uri="{FF2B5EF4-FFF2-40B4-BE49-F238E27FC236}">
                <a16:creationId xmlns:a16="http://schemas.microsoft.com/office/drawing/2014/main" id="{F6B2CCF8-975E-731C-31E8-6E1F395F4583}"/>
              </a:ext>
            </a:extLst>
          </p:cNvPr>
          <p:cNvPicPr>
            <a:picLocks noChangeAspect="1"/>
          </p:cNvPicPr>
          <p:nvPr/>
        </p:nvPicPr>
        <p:blipFill>
          <a:blip r:embed="rId3"/>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DC4B048-13BF-1843-7D09-BDF2A8B9389F}"/>
              </a:ext>
            </a:extLst>
          </p:cNvPr>
          <p:cNvSpPr txBox="1"/>
          <p:nvPr/>
        </p:nvSpPr>
        <p:spPr>
          <a:xfrm>
            <a:off x="2598820" y="320040"/>
            <a:ext cx="9250279" cy="6217920"/>
          </a:xfrm>
          <a:prstGeom prst="rect">
            <a:avLst/>
          </a:prstGeom>
          <a:noFill/>
        </p:spPr>
        <p:txBody>
          <a:bodyPr wrap="square" rtlCol="0" anchor="ctr">
            <a:noAutofit/>
          </a:bodyPr>
          <a:lstStyle/>
          <a:p>
            <a:pPr algn="ctr"/>
            <a:r>
              <a:rPr lang="en-US" sz="5400" b="1" dirty="0">
                <a:solidFill>
                  <a:schemeClr val="bg1"/>
                </a:solidFill>
                <a:latin typeface="Archer Medium" pitchFamily="2" charset="0"/>
              </a:rPr>
              <a:t>WHERE DOES THE CHURCH GO FROM HERE?</a:t>
            </a:r>
          </a:p>
        </p:txBody>
      </p:sp>
    </p:spTree>
    <p:extLst>
      <p:ext uri="{BB962C8B-B14F-4D97-AF65-F5344CB8AC3E}">
        <p14:creationId xmlns:p14="http://schemas.microsoft.com/office/powerpoint/2010/main" val="40088310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F0778-CCCF-7401-DC38-2C2F210223FA}"/>
            </a:ext>
          </a:extLst>
        </p:cNvPr>
        <p:cNvGrpSpPr/>
        <p:nvPr/>
      </p:nvGrpSpPr>
      <p:grpSpPr>
        <a:xfrm>
          <a:off x="0" y="0"/>
          <a:ext cx="0" cy="0"/>
          <a:chOff x="0" y="0"/>
          <a:chExt cx="0" cy="0"/>
        </a:xfrm>
      </p:grpSpPr>
      <p:pic>
        <p:nvPicPr>
          <p:cNvPr id="5" name="Picture 4" descr="A black background with a square pattern&#10;&#10;AI-generated content may be incorrect.">
            <a:extLst>
              <a:ext uri="{FF2B5EF4-FFF2-40B4-BE49-F238E27FC236}">
                <a16:creationId xmlns:a16="http://schemas.microsoft.com/office/drawing/2014/main" id="{4BC80681-70C6-603C-2A0E-E1A4EFF1F8E7}"/>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56E864F-8456-B24A-EA90-6DCA14F64496}"/>
              </a:ext>
            </a:extLst>
          </p:cNvPr>
          <p:cNvSpPr txBox="1"/>
          <p:nvPr/>
        </p:nvSpPr>
        <p:spPr>
          <a:xfrm>
            <a:off x="342900" y="320040"/>
            <a:ext cx="11506200" cy="6217920"/>
          </a:xfrm>
          <a:prstGeom prst="rect">
            <a:avLst/>
          </a:prstGeom>
          <a:noFill/>
        </p:spPr>
        <p:txBody>
          <a:bodyPr wrap="square" rtlCol="0" anchor="ctr">
            <a:noAutofit/>
          </a:bodyPr>
          <a:lstStyle/>
          <a:p>
            <a:pPr algn="ctr"/>
            <a:r>
              <a:rPr lang="en-US" sz="6000" b="1" dirty="0">
                <a:solidFill>
                  <a:schemeClr val="bg1"/>
                </a:solidFill>
                <a:latin typeface="Archer Medium" pitchFamily="2" charset="0"/>
              </a:rPr>
              <a:t>Watch, </a:t>
            </a:r>
            <a:r>
              <a:rPr lang="en-US" sz="6000" b="1" dirty="0">
                <a:solidFill>
                  <a:srgbClr val="FFFF00"/>
                </a:solidFill>
                <a:latin typeface="Archer Medium" pitchFamily="2" charset="0"/>
              </a:rPr>
              <a:t>stand fast in the faith</a:t>
            </a:r>
            <a:r>
              <a:rPr lang="en-US" sz="6000" b="1" dirty="0">
                <a:solidFill>
                  <a:schemeClr val="bg1"/>
                </a:solidFill>
                <a:latin typeface="Archer Medium" pitchFamily="2" charset="0"/>
              </a:rPr>
              <a:t>, be brave, be strong. </a:t>
            </a:r>
            <a:br>
              <a:rPr lang="en-US" sz="6000" b="1" dirty="0">
                <a:solidFill>
                  <a:schemeClr val="bg1"/>
                </a:solidFill>
                <a:latin typeface="Archer Medium" pitchFamily="2" charset="0"/>
              </a:rPr>
            </a:br>
            <a:r>
              <a:rPr lang="en-US" sz="6000" b="1" dirty="0">
                <a:solidFill>
                  <a:schemeClr val="bg1"/>
                </a:solidFill>
                <a:latin typeface="Archer Medium" pitchFamily="2" charset="0"/>
              </a:rPr>
              <a:t>(1 Corinthians 16:13)</a:t>
            </a:r>
          </a:p>
        </p:txBody>
      </p:sp>
    </p:spTree>
    <p:extLst>
      <p:ext uri="{BB962C8B-B14F-4D97-AF65-F5344CB8AC3E}">
        <p14:creationId xmlns:p14="http://schemas.microsoft.com/office/powerpoint/2010/main" val="3254511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1434F-D130-412E-B098-949DC695559F}"/>
            </a:ext>
          </a:extLst>
        </p:cNvPr>
        <p:cNvGrpSpPr/>
        <p:nvPr/>
      </p:nvGrpSpPr>
      <p:grpSpPr>
        <a:xfrm>
          <a:off x="0" y="0"/>
          <a:ext cx="0" cy="0"/>
          <a:chOff x="0" y="0"/>
          <a:chExt cx="0" cy="0"/>
        </a:xfrm>
      </p:grpSpPr>
      <p:pic>
        <p:nvPicPr>
          <p:cNvPr id="5" name="Picture 4" descr="A black background with a square pattern&#10;&#10;AI-generated content may be incorrect.">
            <a:extLst>
              <a:ext uri="{FF2B5EF4-FFF2-40B4-BE49-F238E27FC236}">
                <a16:creationId xmlns:a16="http://schemas.microsoft.com/office/drawing/2014/main" id="{7B59CFFE-C31B-52BE-15EF-7631021CA100}"/>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B566FCC-0D8C-DA1F-D400-DCF96B2A5B84}"/>
              </a:ext>
            </a:extLst>
          </p:cNvPr>
          <p:cNvSpPr txBox="1"/>
          <p:nvPr/>
        </p:nvSpPr>
        <p:spPr>
          <a:xfrm>
            <a:off x="342900" y="320040"/>
            <a:ext cx="11506200" cy="62179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cher Medium" pitchFamily="2" charset="0"/>
                <a:ea typeface="+mn-ea"/>
                <a:cs typeface="+mn-cs"/>
              </a:rPr>
              <a:t>Therefore, brethren, </a:t>
            </a:r>
            <a:r>
              <a:rPr kumimoji="0" lang="en-US" sz="6000" b="1" i="0" u="none" strike="noStrike" kern="1200" cap="none" spc="0" normalizeH="0" baseline="0" noProof="0" dirty="0">
                <a:ln>
                  <a:noFill/>
                </a:ln>
                <a:solidFill>
                  <a:srgbClr val="FFFF00"/>
                </a:solidFill>
                <a:effectLst/>
                <a:uLnTx/>
                <a:uFillTx/>
                <a:latin typeface="Archer Medium" pitchFamily="2" charset="0"/>
                <a:ea typeface="+mn-ea"/>
                <a:cs typeface="+mn-cs"/>
              </a:rPr>
              <a:t>stand fast and hold the traditions which you were taught</a:t>
            </a:r>
            <a:r>
              <a:rPr kumimoji="0" lang="en-US" sz="6000" b="1" i="0" u="none" strike="noStrike" kern="1200" cap="none" spc="0" normalizeH="0" baseline="0" noProof="0" dirty="0">
                <a:ln>
                  <a:noFill/>
                </a:ln>
                <a:solidFill>
                  <a:srgbClr val="FFFFFF"/>
                </a:solidFill>
                <a:effectLst/>
                <a:uLnTx/>
                <a:uFillTx/>
                <a:latin typeface="Archer Medium" pitchFamily="2" charset="0"/>
                <a:ea typeface="+mn-ea"/>
                <a:cs typeface="+mn-cs"/>
              </a:rPr>
              <a:t>, whether by word or our epistle. </a:t>
            </a:r>
            <a:br>
              <a:rPr kumimoji="0" lang="en-US" sz="6000" b="1" i="0" u="none" strike="noStrike" kern="1200" cap="none" spc="0" normalizeH="0" baseline="0" noProof="0" dirty="0">
                <a:ln>
                  <a:noFill/>
                </a:ln>
                <a:solidFill>
                  <a:srgbClr val="FFFFFF"/>
                </a:solidFill>
                <a:effectLst/>
                <a:uLnTx/>
                <a:uFillTx/>
                <a:latin typeface="Archer Medium" pitchFamily="2" charset="0"/>
                <a:ea typeface="+mn-ea"/>
                <a:cs typeface="+mn-cs"/>
              </a:rPr>
            </a:br>
            <a:r>
              <a:rPr kumimoji="0" lang="en-US" sz="6000" b="1" i="0" u="none" strike="noStrike" kern="1200" cap="none" spc="0" normalizeH="0" baseline="0" noProof="0" dirty="0">
                <a:ln>
                  <a:noFill/>
                </a:ln>
                <a:solidFill>
                  <a:srgbClr val="FFFFFF"/>
                </a:solidFill>
                <a:effectLst/>
                <a:uLnTx/>
                <a:uFillTx/>
                <a:latin typeface="Archer Medium" pitchFamily="2" charset="0"/>
                <a:ea typeface="+mn-ea"/>
                <a:cs typeface="+mn-cs"/>
              </a:rPr>
              <a:t>(2 Thessalonians 2:15)</a:t>
            </a:r>
          </a:p>
        </p:txBody>
      </p:sp>
    </p:spTree>
    <p:extLst>
      <p:ext uri="{BB962C8B-B14F-4D97-AF65-F5344CB8AC3E}">
        <p14:creationId xmlns:p14="http://schemas.microsoft.com/office/powerpoint/2010/main" val="3430371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513C5-C9BE-2FE6-8598-83B7AD33477A}"/>
            </a:ext>
          </a:extLst>
        </p:cNvPr>
        <p:cNvGrpSpPr/>
        <p:nvPr/>
      </p:nvGrpSpPr>
      <p:grpSpPr>
        <a:xfrm>
          <a:off x="0" y="0"/>
          <a:ext cx="0" cy="0"/>
          <a:chOff x="0" y="0"/>
          <a:chExt cx="0" cy="0"/>
        </a:xfrm>
      </p:grpSpPr>
      <p:pic>
        <p:nvPicPr>
          <p:cNvPr id="2" name="Picture 1" descr="A black background with a square pattern&#10;&#10;AI-generated content may be incorrect.">
            <a:extLst>
              <a:ext uri="{FF2B5EF4-FFF2-40B4-BE49-F238E27FC236}">
                <a16:creationId xmlns:a16="http://schemas.microsoft.com/office/drawing/2014/main" id="{0ED6AEF7-6FF3-8BED-7B06-FC897CB4F290}"/>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DDBC9E9-F064-7FF7-BD53-A2737BF9F72B}"/>
              </a:ext>
            </a:extLst>
          </p:cNvPr>
          <p:cNvSpPr txBox="1"/>
          <p:nvPr/>
        </p:nvSpPr>
        <p:spPr>
          <a:xfrm>
            <a:off x="342900" y="320040"/>
            <a:ext cx="11506200" cy="6217920"/>
          </a:xfrm>
          <a:prstGeom prst="rect">
            <a:avLst/>
          </a:prstGeom>
          <a:noFill/>
        </p:spPr>
        <p:txBody>
          <a:bodyPr wrap="square" rtlCol="0" anchor="ctr">
            <a:noAutofit/>
          </a:bodyPr>
          <a:lstStyle/>
          <a:p>
            <a:pPr algn="ctr"/>
            <a:r>
              <a:rPr lang="en-US" sz="5400" b="1" dirty="0">
                <a:solidFill>
                  <a:schemeClr val="bg1"/>
                </a:solidFill>
                <a:latin typeface="Archer Medium" pitchFamily="2" charset="0"/>
              </a:rPr>
              <a:t>But know this, that </a:t>
            </a:r>
            <a:r>
              <a:rPr lang="en-US" sz="5400" b="1" dirty="0">
                <a:solidFill>
                  <a:srgbClr val="FFFF00"/>
                </a:solidFill>
                <a:latin typeface="Archer Medium" pitchFamily="2" charset="0"/>
              </a:rPr>
              <a:t>in the last days </a:t>
            </a:r>
            <a:r>
              <a:rPr lang="en-US" sz="5400" b="1" u="sng" dirty="0">
                <a:solidFill>
                  <a:srgbClr val="FFFF00"/>
                </a:solidFill>
                <a:latin typeface="Archer Medium" pitchFamily="2" charset="0"/>
              </a:rPr>
              <a:t>perilous times will come</a:t>
            </a:r>
            <a:r>
              <a:rPr lang="en-US" sz="5400" b="1" dirty="0">
                <a:solidFill>
                  <a:schemeClr val="bg1"/>
                </a:solidFill>
                <a:latin typeface="Archer Medium" pitchFamily="2" charset="0"/>
              </a:rPr>
              <a:t>: </a:t>
            </a:r>
            <a:br>
              <a:rPr lang="en-US" sz="5400" b="1" dirty="0">
                <a:solidFill>
                  <a:schemeClr val="bg1"/>
                </a:solidFill>
                <a:latin typeface="Archer Medium" pitchFamily="2" charset="0"/>
              </a:rPr>
            </a:br>
            <a:r>
              <a:rPr lang="en-US" sz="5400" b="1" dirty="0">
                <a:solidFill>
                  <a:schemeClr val="bg1"/>
                </a:solidFill>
                <a:latin typeface="Archer Medium" pitchFamily="2" charset="0"/>
              </a:rPr>
              <a:t>(2 Timothy 3:1)</a:t>
            </a:r>
          </a:p>
        </p:txBody>
      </p:sp>
    </p:spTree>
    <p:extLst>
      <p:ext uri="{BB962C8B-B14F-4D97-AF65-F5344CB8AC3E}">
        <p14:creationId xmlns:p14="http://schemas.microsoft.com/office/powerpoint/2010/main" val="6266190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C0FBE-092F-3A7A-D282-737C28AE0BCF}"/>
            </a:ext>
          </a:extLst>
        </p:cNvPr>
        <p:cNvGrpSpPr/>
        <p:nvPr/>
      </p:nvGrpSpPr>
      <p:grpSpPr>
        <a:xfrm>
          <a:off x="0" y="0"/>
          <a:ext cx="0" cy="0"/>
          <a:chOff x="0" y="0"/>
          <a:chExt cx="0" cy="0"/>
        </a:xfrm>
      </p:grpSpPr>
      <p:pic>
        <p:nvPicPr>
          <p:cNvPr id="5" name="Picture 4" descr="A black background with a square pattern&#10;&#10;AI-generated content may be incorrect.">
            <a:extLst>
              <a:ext uri="{FF2B5EF4-FFF2-40B4-BE49-F238E27FC236}">
                <a16:creationId xmlns:a16="http://schemas.microsoft.com/office/drawing/2014/main" id="{06C9B118-71E2-D803-0750-3EF69B4A8FAB}"/>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8D9F110-3310-C67A-F142-ABD0F41F3916}"/>
              </a:ext>
            </a:extLst>
          </p:cNvPr>
          <p:cNvSpPr txBox="1"/>
          <p:nvPr/>
        </p:nvSpPr>
        <p:spPr>
          <a:xfrm>
            <a:off x="342900" y="320040"/>
            <a:ext cx="11506200" cy="6217920"/>
          </a:xfrm>
          <a:prstGeom prst="rect">
            <a:avLst/>
          </a:prstGeom>
          <a:noFill/>
        </p:spPr>
        <p:txBody>
          <a:bodyPr wrap="square" rtlCol="0" anchor="ctr">
            <a:noAutofit/>
          </a:bodyPr>
          <a:lstStyle/>
          <a:p>
            <a:pPr algn="ctr"/>
            <a:r>
              <a:rPr lang="en-US" sz="5400" b="1" dirty="0">
                <a:solidFill>
                  <a:schemeClr val="bg1"/>
                </a:solidFill>
                <a:latin typeface="Archer Medium" pitchFamily="2" charset="0"/>
              </a:rPr>
              <a:t>that you keep this commandment </a:t>
            </a:r>
            <a:r>
              <a:rPr lang="en-US" sz="5400" b="1" dirty="0">
                <a:solidFill>
                  <a:srgbClr val="FFFF00"/>
                </a:solidFill>
                <a:latin typeface="Archer Medium" pitchFamily="2" charset="0"/>
              </a:rPr>
              <a:t>without spot, blameless until our Lord Jesus Christ’s appearing</a:t>
            </a:r>
            <a:r>
              <a:rPr lang="en-US" sz="5400" b="1" dirty="0">
                <a:solidFill>
                  <a:schemeClr val="bg1"/>
                </a:solidFill>
                <a:latin typeface="Archer Medium" pitchFamily="2" charset="0"/>
              </a:rPr>
              <a:t>, </a:t>
            </a:r>
            <a:br>
              <a:rPr lang="en-US" sz="5400" b="1" dirty="0">
                <a:solidFill>
                  <a:schemeClr val="bg1"/>
                </a:solidFill>
                <a:latin typeface="Archer Medium" pitchFamily="2" charset="0"/>
              </a:rPr>
            </a:br>
            <a:r>
              <a:rPr lang="en-US" sz="5400" b="1" dirty="0">
                <a:solidFill>
                  <a:schemeClr val="bg1"/>
                </a:solidFill>
                <a:latin typeface="Archer Medium" pitchFamily="2" charset="0"/>
              </a:rPr>
              <a:t>(1 Timothy 6:14)</a:t>
            </a:r>
          </a:p>
        </p:txBody>
      </p:sp>
    </p:spTree>
    <p:extLst>
      <p:ext uri="{BB962C8B-B14F-4D97-AF65-F5344CB8AC3E}">
        <p14:creationId xmlns:p14="http://schemas.microsoft.com/office/powerpoint/2010/main" val="24580133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2EFE7E-51A3-D895-5183-27650E93103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17F9394-D71C-12AD-C91C-81DC232F4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black and gold logo&#10;&#10;Description automatically generated with low confidence">
            <a:extLst>
              <a:ext uri="{FF2B5EF4-FFF2-40B4-BE49-F238E27FC236}">
                <a16:creationId xmlns:a16="http://schemas.microsoft.com/office/drawing/2014/main" id="{E1929B10-1183-7996-FBA8-A02351630ABC}"/>
              </a:ext>
            </a:extLst>
          </p:cNvPr>
          <p:cNvPicPr>
            <a:picLocks noChangeAspect="1"/>
          </p:cNvPicPr>
          <p:nvPr/>
        </p:nvPicPr>
        <p:blipFill rotWithShape="1">
          <a:blip r:embed="rId3"/>
          <a:srcRect t="19"/>
          <a:stretch/>
        </p:blipFill>
        <p:spPr>
          <a:xfrm>
            <a:off x="23" y="1285"/>
            <a:ext cx="12191980" cy="6856719"/>
          </a:xfrm>
          <a:prstGeom prst="rect">
            <a:avLst/>
          </a:prstGeom>
        </p:spPr>
      </p:pic>
    </p:spTree>
    <p:extLst>
      <p:ext uri="{BB962C8B-B14F-4D97-AF65-F5344CB8AC3E}">
        <p14:creationId xmlns:p14="http://schemas.microsoft.com/office/powerpoint/2010/main" val="35265890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2CD9C0D-EDFD-5185-86C1-D7FE262C3108}"/>
              </a:ext>
            </a:extLst>
          </p:cNvPr>
          <p:cNvSpPr txBox="1"/>
          <p:nvPr/>
        </p:nvSpPr>
        <p:spPr>
          <a:xfrm>
            <a:off x="1796576" y="5493554"/>
            <a:ext cx="5148973" cy="965719"/>
          </a:xfrm>
          <a:prstGeom prst="rect">
            <a:avLst/>
          </a:prstGeom>
          <a:noFill/>
        </p:spPr>
        <p:txBody>
          <a:bodyPr wrap="square" rtlCol="0" anchor="ctr">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Daytona" panose="020B0604030500040204" pitchFamily="34" charset="0"/>
                <a:ea typeface="ＭＳ Ｐゴシック" charset="-128"/>
                <a:cs typeface="+mn-cs"/>
              </a:rPr>
              <a:t>PRE-ORDER NOW!</a:t>
            </a:r>
          </a:p>
        </p:txBody>
      </p:sp>
      <p:pic>
        <p:nvPicPr>
          <p:cNvPr id="5" name="Picture 4" descr="A book with a red background&#10;&#10;AI-generated content may be incorrect.">
            <a:extLst>
              <a:ext uri="{FF2B5EF4-FFF2-40B4-BE49-F238E27FC236}">
                <a16:creationId xmlns:a16="http://schemas.microsoft.com/office/drawing/2014/main" id="{CFC7EC4A-9548-5E9E-ACA0-4D367B21C8E4}"/>
              </a:ext>
            </a:extLst>
          </p:cNvPr>
          <p:cNvPicPr>
            <a:picLocks noChangeAspect="1"/>
          </p:cNvPicPr>
          <p:nvPr/>
        </p:nvPicPr>
        <p:blipFill>
          <a:blip r:embed="rId3"/>
          <a:stretch>
            <a:fillRect/>
          </a:stretch>
        </p:blipFill>
        <p:spPr>
          <a:xfrm>
            <a:off x="1" y="0"/>
            <a:ext cx="12188951" cy="6856285"/>
          </a:xfrm>
          <a:prstGeom prst="rect">
            <a:avLst/>
          </a:prstGeom>
        </p:spPr>
      </p:pic>
    </p:spTree>
    <p:extLst>
      <p:ext uri="{BB962C8B-B14F-4D97-AF65-F5344CB8AC3E}">
        <p14:creationId xmlns:p14="http://schemas.microsoft.com/office/powerpoint/2010/main" val="33525230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5DE01-BE1F-45F7-C877-F03562517A69}"/>
            </a:ext>
          </a:extLst>
        </p:cNvPr>
        <p:cNvGrpSpPr/>
        <p:nvPr/>
      </p:nvGrpSpPr>
      <p:grpSpPr>
        <a:xfrm>
          <a:off x="0" y="0"/>
          <a:ext cx="0" cy="0"/>
          <a:chOff x="0" y="0"/>
          <a:chExt cx="0" cy="0"/>
        </a:xfrm>
      </p:grpSpPr>
      <p:pic>
        <p:nvPicPr>
          <p:cNvPr id="3" name="Picture 2" descr="A black and red background&#10;&#10;AI-generated content may be incorrect.">
            <a:extLst>
              <a:ext uri="{FF2B5EF4-FFF2-40B4-BE49-F238E27FC236}">
                <a16:creationId xmlns:a16="http://schemas.microsoft.com/office/drawing/2014/main" id="{109A63DE-CA5E-996B-7D35-D6265C74AF0E}"/>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4EC0206-4BE7-6CC5-FCCA-42373ABE28A4}"/>
              </a:ext>
            </a:extLst>
          </p:cNvPr>
          <p:cNvSpPr txBox="1">
            <a:spLocks noChangeArrowheads="1"/>
          </p:cNvSpPr>
          <p:nvPr/>
        </p:nvSpPr>
        <p:spPr>
          <a:xfrm>
            <a:off x="3621024" y="1045028"/>
            <a:ext cx="8171687" cy="5107745"/>
          </a:xfrm>
          <a:prstGeom prst="rect">
            <a:avLst/>
          </a:prstGeom>
        </p:spPr>
        <p:txBody>
          <a:bodyPr vert="horz" lIns="91440" tIns="45720" rIns="91440" bIns="45720" rtlCol="0" anchor="t">
            <a:noAutofit/>
          </a:bodyPr>
          <a:lstStyle>
            <a:lvl1pPr marL="0" indent="0" algn="ctr" defTabSz="1219231" rtl="0" eaLnBrk="1" latinLnBrk="0" hangingPunct="1">
              <a:spcBef>
                <a:spcPct val="20000"/>
              </a:spcBef>
              <a:buFont typeface="Arial"/>
              <a:buNone/>
              <a:defRPr sz="2400" kern="1200">
                <a:solidFill>
                  <a:schemeClr val="bg1"/>
                </a:solidFill>
                <a:latin typeface="+mn-lt"/>
                <a:ea typeface="+mn-ea"/>
                <a:cs typeface="Apple Chancery"/>
              </a:defRPr>
            </a:lvl1pPr>
            <a:lvl2pPr marL="457200" indent="0" algn="ctr" defTabSz="1219231" rtl="0" eaLnBrk="1" latinLnBrk="0" hangingPunct="1">
              <a:spcBef>
                <a:spcPct val="20000"/>
              </a:spcBef>
              <a:buFont typeface="Arial"/>
              <a:buNone/>
              <a:defRPr sz="2000" kern="1200">
                <a:solidFill>
                  <a:schemeClr val="bg1"/>
                </a:solidFill>
                <a:latin typeface="+mn-lt"/>
                <a:ea typeface="+mn-ea"/>
                <a:cs typeface="Apple Chancery"/>
              </a:defRPr>
            </a:lvl2pPr>
            <a:lvl3pPr marL="914400" indent="0" algn="ctr" defTabSz="1219231" rtl="0" eaLnBrk="1" latinLnBrk="0" hangingPunct="1">
              <a:spcBef>
                <a:spcPct val="20000"/>
              </a:spcBef>
              <a:buFont typeface="Arial" pitchFamily="34" charset="0"/>
              <a:buNone/>
              <a:defRPr sz="1800" kern="1200">
                <a:solidFill>
                  <a:schemeClr val="bg1"/>
                </a:solidFill>
                <a:latin typeface="+mn-lt"/>
                <a:ea typeface="+mn-ea"/>
                <a:cs typeface="Apple Chancery"/>
              </a:defRPr>
            </a:lvl3pPr>
            <a:lvl4pPr marL="1371600" indent="0" algn="ctr" defTabSz="1219231" rtl="0" eaLnBrk="1" latinLnBrk="0" hangingPunct="1">
              <a:spcBef>
                <a:spcPct val="20000"/>
              </a:spcBef>
              <a:buFont typeface="Arial" pitchFamily="34" charset="0"/>
              <a:buNone/>
              <a:defRPr sz="1600" kern="1200">
                <a:solidFill>
                  <a:schemeClr val="bg1"/>
                </a:solidFill>
                <a:latin typeface="+mn-lt"/>
                <a:ea typeface="+mn-ea"/>
                <a:cs typeface="Apple Chancery"/>
              </a:defRPr>
            </a:lvl4pPr>
            <a:lvl5pPr marL="1828800" indent="0" algn="ctr" defTabSz="1219231" rtl="0" eaLnBrk="1" latinLnBrk="0" hangingPunct="1">
              <a:spcBef>
                <a:spcPct val="20000"/>
              </a:spcBef>
              <a:buFont typeface="Arial" pitchFamily="34" charset="0"/>
              <a:buNone/>
              <a:defRPr sz="1600" kern="1200">
                <a:solidFill>
                  <a:schemeClr val="bg1"/>
                </a:solidFill>
                <a:latin typeface="+mn-lt"/>
                <a:ea typeface="+mn-ea"/>
                <a:cs typeface="Apple Chancery"/>
              </a:defRPr>
            </a:lvl5pPr>
            <a:lvl6pPr marL="2286000" indent="0" algn="ctr" defTabSz="1219231"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231"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231"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231"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460375" marR="0" lvl="0" indent="-460375" algn="l" defTabSz="1219231" rtl="0" eaLnBrk="1" fontAlgn="auto" latinLnBrk="0" hangingPunct="1">
              <a:lnSpc>
                <a:spcPct val="100000"/>
              </a:lnSpc>
              <a:spcBef>
                <a:spcPts val="0"/>
              </a:spcBef>
              <a:spcAft>
                <a:spcPts val="0"/>
              </a:spcAft>
              <a:buClr>
                <a:schemeClr val="bg1"/>
              </a:buClr>
              <a:buSzTx/>
              <a:buFont typeface="+mj-lt"/>
              <a:buAutoNum type="arabicPeriod"/>
              <a:tabLst/>
              <a:defRPr/>
            </a:pPr>
            <a:r>
              <a:rPr kumimoji="0" lang="en-US" altLang="en-US" sz="4400" b="1" i="0" u="none" strike="noStrike" kern="1200" cap="none" spc="0" normalizeH="0" baseline="0" noProof="0" dirty="0">
                <a:ln>
                  <a:noFill/>
                </a:ln>
                <a:solidFill>
                  <a:srgbClr val="FFFF00"/>
                </a:solidFill>
                <a:effectLst/>
                <a:uLnTx/>
                <a:uFillTx/>
                <a:latin typeface="Archer Medium" pitchFamily="2" charset="0"/>
                <a:ea typeface="Ayuthaya" pitchFamily="2" charset="-34"/>
                <a:cs typeface="Calibri" panose="020F0502020204030204" pitchFamily="34" charset="0"/>
              </a:rPr>
              <a:t>Falling Away Biblically</a:t>
            </a:r>
          </a:p>
          <a:p>
            <a:pPr marL="460375" marR="0" lvl="0" indent="-460375" algn="l" defTabSz="1219231" rtl="0" eaLnBrk="1" fontAlgn="auto" latinLnBrk="0" hangingPunct="1">
              <a:lnSpc>
                <a:spcPct val="100000"/>
              </a:lnSpc>
              <a:spcBef>
                <a:spcPts val="0"/>
              </a:spcBef>
              <a:spcAft>
                <a:spcPts val="0"/>
              </a:spcAft>
              <a:buClr>
                <a:schemeClr val="bg1"/>
              </a:buClr>
              <a:buSzTx/>
              <a:buFont typeface="+mj-lt"/>
              <a:buAutoNum type="arabicPeriod"/>
              <a:tabLst/>
              <a:defRPr/>
            </a:pPr>
            <a:r>
              <a:rPr kumimoji="0" lang="en-US" altLang="en-US" sz="4400" b="1" i="0" u="none" strike="noStrike" kern="1200" cap="none" spc="0" normalizeH="0" baseline="0" noProof="0" dirty="0">
                <a:ln>
                  <a:noFill/>
                </a:ln>
                <a:solidFill>
                  <a:prstClr val="white"/>
                </a:solidFill>
                <a:effectLst/>
                <a:uLnTx/>
                <a:uFillTx/>
                <a:latin typeface="Archer Medium" pitchFamily="2" charset="0"/>
                <a:ea typeface="Ayuthaya" pitchFamily="2" charset="-34"/>
                <a:cs typeface="Calibri" panose="020F0502020204030204" pitchFamily="34" charset="0"/>
              </a:rPr>
              <a:t>Falling Away Eschatologically</a:t>
            </a:r>
          </a:p>
          <a:p>
            <a:pPr marL="460375" marR="0" lvl="0" indent="-460375" algn="l" defTabSz="1219231" rtl="0" eaLnBrk="1" fontAlgn="auto" latinLnBrk="0" hangingPunct="1">
              <a:lnSpc>
                <a:spcPct val="100000"/>
              </a:lnSpc>
              <a:spcBef>
                <a:spcPts val="0"/>
              </a:spcBef>
              <a:spcAft>
                <a:spcPts val="0"/>
              </a:spcAft>
              <a:buClr>
                <a:schemeClr val="bg1"/>
              </a:buClr>
              <a:buSzTx/>
              <a:buFont typeface="+mj-lt"/>
              <a:buAutoNum type="arabicPeriod"/>
              <a:tabLst/>
              <a:defRPr/>
            </a:pPr>
            <a:r>
              <a:rPr kumimoji="0" lang="en-US" altLang="en-US" sz="4400" b="1" i="0" u="none" strike="noStrike" kern="1200" cap="none" spc="0" normalizeH="0" baseline="0" noProof="0" dirty="0">
                <a:ln>
                  <a:noFill/>
                </a:ln>
                <a:solidFill>
                  <a:srgbClr val="FFFF00"/>
                </a:solidFill>
                <a:effectLst/>
                <a:uLnTx/>
                <a:uFillTx/>
                <a:latin typeface="Archer Medium" pitchFamily="2" charset="0"/>
                <a:ea typeface="Ayuthaya" pitchFamily="2" charset="-34"/>
                <a:cs typeface="Calibri" panose="020F0502020204030204" pitchFamily="34" charset="0"/>
              </a:rPr>
              <a:t>Falling Away Morally</a:t>
            </a:r>
          </a:p>
          <a:p>
            <a:pPr marL="460375" marR="0" lvl="0" indent="-460375" algn="l" defTabSz="1219231" rtl="0" eaLnBrk="1" fontAlgn="auto" latinLnBrk="0" hangingPunct="1">
              <a:lnSpc>
                <a:spcPct val="100000"/>
              </a:lnSpc>
              <a:spcBef>
                <a:spcPts val="0"/>
              </a:spcBef>
              <a:spcAft>
                <a:spcPts val="0"/>
              </a:spcAft>
              <a:buClr>
                <a:schemeClr val="bg1"/>
              </a:buClr>
              <a:buSzTx/>
              <a:buFont typeface="+mj-lt"/>
              <a:buAutoNum type="arabicPeriod"/>
              <a:tabLst/>
              <a:defRPr/>
            </a:pPr>
            <a:r>
              <a:rPr kumimoji="0" lang="en-US" altLang="en-US" sz="4400" b="1" i="0" u="none" strike="noStrike" kern="1200" cap="none" spc="0" normalizeH="0" baseline="0" noProof="0" dirty="0">
                <a:ln>
                  <a:noFill/>
                </a:ln>
                <a:solidFill>
                  <a:prstClr val="white"/>
                </a:solidFill>
                <a:effectLst/>
                <a:uLnTx/>
                <a:uFillTx/>
                <a:latin typeface="Archer Medium" pitchFamily="2" charset="0"/>
                <a:ea typeface="Ayuthaya" pitchFamily="2" charset="-34"/>
                <a:cs typeface="Calibri" panose="020F0502020204030204" pitchFamily="34" charset="0"/>
              </a:rPr>
              <a:t>Falling Away Socially</a:t>
            </a:r>
          </a:p>
          <a:p>
            <a:pPr marL="460375" marR="0" lvl="0" indent="-460375" algn="l" defTabSz="1219231" rtl="0" eaLnBrk="1" fontAlgn="auto" latinLnBrk="0" hangingPunct="1">
              <a:lnSpc>
                <a:spcPct val="100000"/>
              </a:lnSpc>
              <a:spcBef>
                <a:spcPts val="0"/>
              </a:spcBef>
              <a:spcAft>
                <a:spcPts val="0"/>
              </a:spcAft>
              <a:buClr>
                <a:schemeClr val="bg1"/>
              </a:buClr>
              <a:buSzTx/>
              <a:buFont typeface="+mj-lt"/>
              <a:buAutoNum type="arabicPeriod"/>
              <a:tabLst/>
              <a:defRPr/>
            </a:pPr>
            <a:r>
              <a:rPr kumimoji="0" lang="en-US" altLang="en-US" sz="4400" b="1" i="0" u="none" strike="noStrike" kern="1200" cap="none" spc="0" normalizeH="0" baseline="0" noProof="0" dirty="0">
                <a:ln>
                  <a:noFill/>
                </a:ln>
                <a:solidFill>
                  <a:prstClr val="white"/>
                </a:solidFill>
                <a:effectLst/>
                <a:uLnTx/>
                <a:uFillTx/>
                <a:latin typeface="Archer Medium" pitchFamily="2" charset="0"/>
                <a:ea typeface="Ayuthaya" pitchFamily="2" charset="-34"/>
                <a:cs typeface="Calibri" panose="020F0502020204030204" pitchFamily="34" charset="0"/>
              </a:rPr>
              <a:t>Falling Away Evangelistically</a:t>
            </a:r>
          </a:p>
          <a:p>
            <a:pPr marL="460375" marR="0" lvl="0" indent="-460375" algn="l" defTabSz="1219231" rtl="0" eaLnBrk="1" fontAlgn="auto" latinLnBrk="0" hangingPunct="1">
              <a:lnSpc>
                <a:spcPct val="100000"/>
              </a:lnSpc>
              <a:spcBef>
                <a:spcPts val="0"/>
              </a:spcBef>
              <a:spcAft>
                <a:spcPts val="0"/>
              </a:spcAft>
              <a:buClr>
                <a:schemeClr val="bg1"/>
              </a:buClr>
              <a:buSzTx/>
              <a:buFont typeface="+mj-lt"/>
              <a:buAutoNum type="arabicPeriod"/>
              <a:tabLst/>
              <a:defRPr/>
            </a:pPr>
            <a:r>
              <a:rPr kumimoji="0" lang="en-US" altLang="en-US" sz="4400" b="1" i="0" u="none" strike="noStrike" kern="1200" cap="none" spc="0" normalizeH="0" baseline="0" noProof="0" dirty="0">
                <a:ln>
                  <a:noFill/>
                </a:ln>
                <a:solidFill>
                  <a:prstClr val="white"/>
                </a:solidFill>
                <a:effectLst/>
                <a:uLnTx/>
                <a:uFillTx/>
                <a:latin typeface="Archer Medium" pitchFamily="2" charset="0"/>
                <a:ea typeface="Ayuthaya" pitchFamily="2" charset="-34"/>
                <a:cs typeface="Calibri" panose="020F0502020204030204" pitchFamily="34" charset="0"/>
              </a:rPr>
              <a:t>Falling Away Academically</a:t>
            </a:r>
          </a:p>
          <a:p>
            <a:pPr marL="460375" marR="0" lvl="0" indent="-460375" algn="l" defTabSz="1219231" rtl="0" eaLnBrk="1" fontAlgn="auto" latinLnBrk="0" hangingPunct="1">
              <a:lnSpc>
                <a:spcPct val="100000"/>
              </a:lnSpc>
              <a:spcBef>
                <a:spcPts val="0"/>
              </a:spcBef>
              <a:spcAft>
                <a:spcPts val="0"/>
              </a:spcAft>
              <a:buClr>
                <a:schemeClr val="bg1"/>
              </a:buClr>
              <a:buSzTx/>
              <a:buFont typeface="+mj-lt"/>
              <a:buAutoNum type="arabicPeriod"/>
              <a:tabLst/>
              <a:defRPr/>
            </a:pPr>
            <a:r>
              <a:rPr kumimoji="0" lang="en-US" altLang="en-US" sz="4400" b="1" i="0" u="none" strike="noStrike" kern="1200" cap="none" spc="0" normalizeH="0" baseline="0" noProof="0" dirty="0">
                <a:ln>
                  <a:noFill/>
                </a:ln>
                <a:solidFill>
                  <a:srgbClr val="FFFF00"/>
                </a:solidFill>
                <a:effectLst/>
                <a:uLnTx/>
                <a:uFillTx/>
                <a:latin typeface="Archer Medium" pitchFamily="2" charset="0"/>
                <a:ea typeface="Ayuthaya" pitchFamily="2" charset="-34"/>
                <a:cs typeface="Calibri" panose="020F0502020204030204" pitchFamily="34" charset="0"/>
              </a:rPr>
              <a:t>Falling Away Politically</a:t>
            </a:r>
          </a:p>
        </p:txBody>
      </p:sp>
    </p:spTree>
    <p:extLst>
      <p:ext uri="{BB962C8B-B14F-4D97-AF65-F5344CB8AC3E}">
        <p14:creationId xmlns:p14="http://schemas.microsoft.com/office/powerpoint/2010/main" val="37424840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EA616EE-2B08-E6E9-9CA9-B3E9DB869BD6}"/>
              </a:ext>
            </a:extLst>
          </p:cNvPr>
          <p:cNvPicPr>
            <a:picLocks noChangeAspect="1"/>
          </p:cNvPicPr>
          <p:nvPr/>
        </p:nvPicPr>
        <p:blipFill>
          <a:blip r:embed="rId3"/>
          <a:srcRect t="19"/>
          <a:stretch/>
        </p:blipFill>
        <p:spPr>
          <a:xfrm>
            <a:off x="21" y="1282"/>
            <a:ext cx="12191980" cy="6856719"/>
          </a:xfrm>
          <a:prstGeom prst="rect">
            <a:avLst/>
          </a:prstGeom>
        </p:spPr>
      </p:pic>
    </p:spTree>
    <p:extLst>
      <p:ext uri="{BB962C8B-B14F-4D97-AF65-F5344CB8AC3E}">
        <p14:creationId xmlns:p14="http://schemas.microsoft.com/office/powerpoint/2010/main" val="22952647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black and gold rapture kit&#10;&#10;AI-generated content may be incorrect.">
            <a:extLst>
              <a:ext uri="{FF2B5EF4-FFF2-40B4-BE49-F238E27FC236}">
                <a16:creationId xmlns:a16="http://schemas.microsoft.com/office/drawing/2014/main" id="{8418782D-2BD7-BAEC-7237-2F21AED20278}"/>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3773458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papers and a book&#10;&#10;AI-generated content may be incorrect.">
            <a:extLst>
              <a:ext uri="{FF2B5EF4-FFF2-40B4-BE49-F238E27FC236}">
                <a16:creationId xmlns:a16="http://schemas.microsoft.com/office/drawing/2014/main" id="{650381BF-7F0A-85CF-1CE3-233919CFED31}"/>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356410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540FF9-D2EE-2E06-6787-D52C0C7D297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and gold card with black text&#10;&#10;AI-generated content may be incorrect.">
            <a:extLst>
              <a:ext uri="{FF2B5EF4-FFF2-40B4-BE49-F238E27FC236}">
                <a16:creationId xmlns:a16="http://schemas.microsoft.com/office/drawing/2014/main" id="{4ABEEAEB-35B5-D14C-3EF0-8624CD17BEAA}"/>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9648516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books on a table&#10;&#10;AI-generated content may be incorrect.">
            <a:extLst>
              <a:ext uri="{FF2B5EF4-FFF2-40B4-BE49-F238E27FC236}">
                <a16:creationId xmlns:a16="http://schemas.microsoft.com/office/drawing/2014/main" id="{00ABB262-72D8-C66F-0357-1EB5FBCC3A74}"/>
              </a:ext>
            </a:extLst>
          </p:cNvPr>
          <p:cNvPicPr>
            <a:picLocks noChangeAspect="1"/>
          </p:cNvPicPr>
          <p:nvPr/>
        </p:nvPicPr>
        <p:blipFill>
          <a:blip r:embed="rId3"/>
          <a:srcRect/>
          <a:stretch>
            <a:fillRect/>
          </a:stretch>
        </p:blipFill>
        <p:spPr>
          <a:xfrm>
            <a:off x="-3047" y="10"/>
            <a:ext cx="12191999" cy="6857990"/>
          </a:xfrm>
          <a:prstGeom prst="rect">
            <a:avLst/>
          </a:prstGeom>
        </p:spPr>
      </p:pic>
      <p:sp>
        <p:nvSpPr>
          <p:cNvPr id="25" name="Rectangle 2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32692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black wall with a black background and a black and white poster&#10;&#10;Description automatically generated with medium confidence">
            <a:extLst>
              <a:ext uri="{FF2B5EF4-FFF2-40B4-BE49-F238E27FC236}">
                <a16:creationId xmlns:a16="http://schemas.microsoft.com/office/drawing/2014/main" id="{ED7DB69C-BAFC-FC8F-F3E3-5A1363D95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
            <a:ext cx="12191999" cy="6857999"/>
          </a:xfrm>
          <a:prstGeom prst="rect">
            <a:avLst/>
          </a:prstGeom>
        </p:spPr>
      </p:pic>
    </p:spTree>
    <p:extLst>
      <p:ext uri="{BB962C8B-B14F-4D97-AF65-F5344CB8AC3E}">
        <p14:creationId xmlns:p14="http://schemas.microsoft.com/office/powerpoint/2010/main" val="1299170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D2EC4-78E7-12CB-4C4F-12B2D36229B4}"/>
            </a:ext>
          </a:extLst>
        </p:cNvPr>
        <p:cNvGrpSpPr/>
        <p:nvPr/>
      </p:nvGrpSpPr>
      <p:grpSpPr>
        <a:xfrm>
          <a:off x="0" y="0"/>
          <a:ext cx="0" cy="0"/>
          <a:chOff x="0" y="0"/>
          <a:chExt cx="0" cy="0"/>
        </a:xfrm>
      </p:grpSpPr>
      <p:pic>
        <p:nvPicPr>
          <p:cNvPr id="2" name="Picture 1" descr="A black background with a square pattern&#10;&#10;AI-generated content may be incorrect.">
            <a:extLst>
              <a:ext uri="{FF2B5EF4-FFF2-40B4-BE49-F238E27FC236}">
                <a16:creationId xmlns:a16="http://schemas.microsoft.com/office/drawing/2014/main" id="{4FB0C995-A9FD-93E9-1E81-45CAB0BC1398}"/>
              </a:ext>
            </a:extLst>
          </p:cNvPr>
          <p:cNvPicPr>
            <a:picLocks noChangeAspect="1"/>
          </p:cNvPicPr>
          <p:nvPr/>
        </p:nvPicPr>
        <p:blipFill>
          <a:blip r:embed="rId3"/>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502EDF3-A5BE-1275-F5E6-569BA54A8064}"/>
              </a:ext>
            </a:extLst>
          </p:cNvPr>
          <p:cNvSpPr txBox="1"/>
          <p:nvPr/>
        </p:nvSpPr>
        <p:spPr>
          <a:xfrm>
            <a:off x="342900" y="320040"/>
            <a:ext cx="11506200" cy="6217920"/>
          </a:xfrm>
          <a:prstGeom prst="rect">
            <a:avLst/>
          </a:prstGeom>
          <a:noFill/>
        </p:spPr>
        <p:txBody>
          <a:bodyPr wrap="square" rtlCol="0" anchor="ctr">
            <a:noAutofit/>
          </a:bodyPr>
          <a:lstStyle/>
          <a:p>
            <a:pPr algn="ctr"/>
            <a:r>
              <a:rPr lang="en-US" sz="4000" b="1" dirty="0">
                <a:solidFill>
                  <a:schemeClr val="bg1"/>
                </a:solidFill>
                <a:latin typeface="Archer Medium" pitchFamily="2" charset="0"/>
              </a:rPr>
              <a:t>For men will be lovers of themselves, lovers of money, boasters, proud, blasphemers, disobedient to parents, unthankful, unholy, unloving, unforgiving, slanderers, without self-control, brutal, despisers of good, traitors, headstrong, haughty, lovers of pleasure rather than lovers of God, </a:t>
            </a:r>
            <a:r>
              <a:rPr lang="en-US" sz="4000" b="1" u="sng" dirty="0">
                <a:solidFill>
                  <a:srgbClr val="FFFF00"/>
                </a:solidFill>
                <a:latin typeface="Archer Medium" pitchFamily="2" charset="0"/>
              </a:rPr>
              <a:t>having a form of godliness but denying its power</a:t>
            </a:r>
            <a:r>
              <a:rPr lang="en-US" sz="4000" b="1" dirty="0">
                <a:solidFill>
                  <a:schemeClr val="bg1"/>
                </a:solidFill>
                <a:latin typeface="Archer Medium" pitchFamily="2" charset="0"/>
              </a:rPr>
              <a:t>. And from such people turn away! </a:t>
            </a:r>
            <a:br>
              <a:rPr lang="en-US" sz="4000" b="1" dirty="0">
                <a:solidFill>
                  <a:schemeClr val="bg1"/>
                </a:solidFill>
                <a:latin typeface="Archer Medium" pitchFamily="2" charset="0"/>
              </a:rPr>
            </a:br>
            <a:r>
              <a:rPr lang="en-US" sz="4000" b="1" dirty="0">
                <a:solidFill>
                  <a:schemeClr val="bg1"/>
                </a:solidFill>
                <a:latin typeface="Archer Medium" pitchFamily="2" charset="0"/>
              </a:rPr>
              <a:t>(2 Timothy 3:2–5)</a:t>
            </a:r>
          </a:p>
        </p:txBody>
      </p:sp>
    </p:spTree>
    <p:extLst>
      <p:ext uri="{BB962C8B-B14F-4D97-AF65-F5344CB8AC3E}">
        <p14:creationId xmlns:p14="http://schemas.microsoft.com/office/powerpoint/2010/main" val="4634732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helf with books on it&#10;&#10;AI-generated content may be incorrect.">
            <a:extLst>
              <a:ext uri="{FF2B5EF4-FFF2-40B4-BE49-F238E27FC236}">
                <a16:creationId xmlns:a16="http://schemas.microsoft.com/office/drawing/2014/main" id="{552914E9-8134-4FBB-5F15-5558B64DFBA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2432621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0D718-800A-B038-5460-0405580E89AF}"/>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11EAA42-C2F5-CB99-5048-8F22EAEC8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0948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CC18BA-B429-8969-A274-A984EC2C35D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8831FA7-5AC2-2541-3DA6-96687AE0D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C881EC2E-56F3-1584-E58B-E2FD50BE6D7C}"/>
              </a:ext>
            </a:extLst>
          </p:cNvPr>
          <p:cNvPicPr>
            <a:picLocks noChangeAspect="1"/>
          </p:cNvPicPr>
          <p:nvPr/>
        </p:nvPicPr>
        <p:blipFill>
          <a:blip r:embed="rId3"/>
          <a:srcRect t="11084"/>
          <a:stretch>
            <a:fillRect/>
          </a:stretch>
        </p:blipFill>
        <p:spPr>
          <a:xfrm>
            <a:off x="21" y="1282"/>
            <a:ext cx="12191980" cy="6856719"/>
          </a:xfrm>
          <a:prstGeom prst="rect">
            <a:avLst/>
          </a:prstGeom>
        </p:spPr>
      </p:pic>
      <p:pic>
        <p:nvPicPr>
          <p:cNvPr id="4" name="Picture 3" descr="A qr code on a white background&#10;&#10;AI-generated content may be incorrect.">
            <a:extLst>
              <a:ext uri="{FF2B5EF4-FFF2-40B4-BE49-F238E27FC236}">
                <a16:creationId xmlns:a16="http://schemas.microsoft.com/office/drawing/2014/main" id="{387CED2A-9E01-71AE-5213-256C5BCA0A96}"/>
              </a:ext>
            </a:extLst>
          </p:cNvPr>
          <p:cNvPicPr>
            <a:picLocks noChangeAspect="1"/>
          </p:cNvPicPr>
          <p:nvPr/>
        </p:nvPicPr>
        <p:blipFill>
          <a:blip r:embed="rId4"/>
          <a:stretch>
            <a:fillRect/>
          </a:stretch>
        </p:blipFill>
        <p:spPr>
          <a:xfrm>
            <a:off x="345622" y="378279"/>
            <a:ext cx="2095500" cy="2095500"/>
          </a:xfrm>
          <a:prstGeom prst="rect">
            <a:avLst/>
          </a:prstGeom>
        </p:spPr>
      </p:pic>
    </p:spTree>
    <p:extLst>
      <p:ext uri="{BB962C8B-B14F-4D97-AF65-F5344CB8AC3E}">
        <p14:creationId xmlns:p14="http://schemas.microsoft.com/office/powerpoint/2010/main" val="5251279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A group of devices with text&#10;&#10;Description automatically generated">
            <a:extLst>
              <a:ext uri="{FF2B5EF4-FFF2-40B4-BE49-F238E27FC236}">
                <a16:creationId xmlns:a16="http://schemas.microsoft.com/office/drawing/2014/main" id="{9C01EE06-3318-57CF-E679-4CAC7721B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3379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3ABA03-5576-F900-E7AD-75D9B3E3020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D97C8A6-B707-FDD8-5834-914F58AC18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black and gold logo&#10;&#10;Description automatically generated with low confidence">
            <a:extLst>
              <a:ext uri="{FF2B5EF4-FFF2-40B4-BE49-F238E27FC236}">
                <a16:creationId xmlns:a16="http://schemas.microsoft.com/office/drawing/2014/main" id="{DCA7216B-DF3F-2396-6AB8-BB802648DBB2}"/>
              </a:ext>
            </a:extLst>
          </p:cNvPr>
          <p:cNvPicPr>
            <a:picLocks noChangeAspect="1"/>
          </p:cNvPicPr>
          <p:nvPr/>
        </p:nvPicPr>
        <p:blipFill rotWithShape="1">
          <a:blip r:embed="rId3"/>
          <a:srcRect t="19"/>
          <a:stretch/>
        </p:blipFill>
        <p:spPr>
          <a:xfrm>
            <a:off x="22" y="1283"/>
            <a:ext cx="12191980" cy="6856719"/>
          </a:xfrm>
          <a:prstGeom prst="rect">
            <a:avLst/>
          </a:prstGeom>
        </p:spPr>
      </p:pic>
    </p:spTree>
    <p:extLst>
      <p:ext uri="{BB962C8B-B14F-4D97-AF65-F5344CB8AC3E}">
        <p14:creationId xmlns:p14="http://schemas.microsoft.com/office/powerpoint/2010/main" val="4171104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1_FISHLINES">
  <a:themeElements>
    <a:clrScheme name="FISHLINE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FISHLINES">
      <a:majorFont>
        <a:latin typeface="Comic Sans MS"/>
        <a:ea typeface="ＭＳ Ｐゴシック"/>
        <a:cs typeface="Arial"/>
      </a:majorFont>
      <a:minorFont>
        <a:latin typeface="Comic Sans M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FISHLINE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ISHLINE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ISHLINE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ISHLINE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ISHLIN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ISHLIN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ISHLIN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Blank Presentation">
  <a:themeElements>
    <a:clrScheme name="2_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Blank Presentatio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3792</TotalTime>
  <Words>1908</Words>
  <Application>Microsoft Macintosh PowerPoint</Application>
  <PresentationFormat>Widescreen</PresentationFormat>
  <Paragraphs>299</Paragraphs>
  <Slides>94</Slides>
  <Notes>94</Notes>
  <HiddenSlides>0</HiddenSlides>
  <MMClips>0</MMClips>
  <ScaleCrop>false</ScaleCrop>
  <HeadingPairs>
    <vt:vector size="6" baseType="variant">
      <vt:variant>
        <vt:lpstr>Fonts Used</vt:lpstr>
      </vt:variant>
      <vt:variant>
        <vt:i4>20</vt:i4>
      </vt:variant>
      <vt:variant>
        <vt:lpstr>Theme</vt:lpstr>
      </vt:variant>
      <vt:variant>
        <vt:i4>11</vt:i4>
      </vt:variant>
      <vt:variant>
        <vt:lpstr>Slide Titles</vt:lpstr>
      </vt:variant>
      <vt:variant>
        <vt:i4>94</vt:i4>
      </vt:variant>
    </vt:vector>
  </HeadingPairs>
  <TitlesOfParts>
    <vt:vector size="125" baseType="lpstr">
      <vt:lpstr>Aptos</vt:lpstr>
      <vt:lpstr>Aptos Display</vt:lpstr>
      <vt:lpstr>Archer Medium</vt:lpstr>
      <vt:lpstr>Arial</vt:lpstr>
      <vt:lpstr>Arial Narrow</vt:lpstr>
      <vt:lpstr>Bernard MT Condensed</vt:lpstr>
      <vt:lpstr>Calibri</vt:lpstr>
      <vt:lpstr>Calibri Light</vt:lpstr>
      <vt:lpstr>Cambria Bold</vt:lpstr>
      <vt:lpstr>Cambria Math</vt:lpstr>
      <vt:lpstr>Comic Sans MS</vt:lpstr>
      <vt:lpstr>Daytona</vt:lpstr>
      <vt:lpstr>Franklin Gothic Book</vt:lpstr>
      <vt:lpstr>Georgia</vt:lpstr>
      <vt:lpstr>Optima</vt:lpstr>
      <vt:lpstr>Roboto</vt:lpstr>
      <vt:lpstr>Roboto Bold</vt:lpstr>
      <vt:lpstr>Times New Roman</vt:lpstr>
      <vt:lpstr>Trebuchet MS</vt:lpstr>
      <vt:lpstr>Wingdings</vt:lpstr>
      <vt:lpstr>Office Theme</vt:lpstr>
      <vt:lpstr>Office Theme 2013 - 2022</vt:lpstr>
      <vt:lpstr>11_FISHLINES</vt:lpstr>
      <vt:lpstr>1_Office Theme</vt:lpstr>
      <vt:lpstr>4_Blank Presentation</vt:lpstr>
      <vt:lpstr>12_Default Design</vt:lpstr>
      <vt:lpstr>Default</vt:lpstr>
      <vt:lpstr>7_Office Theme</vt:lpstr>
      <vt:lpstr>8_Default</vt:lpstr>
      <vt:lpstr>8_Office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God’s Plan of the 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JB Hixson</dc:creator>
  <cp:lastModifiedBy>JB Hixson</cp:lastModifiedBy>
  <cp:revision>538</cp:revision>
  <dcterms:created xsi:type="dcterms:W3CDTF">2025-02-10T04:40:15Z</dcterms:created>
  <dcterms:modified xsi:type="dcterms:W3CDTF">2025-11-30T21:20:01Z</dcterms:modified>
</cp:coreProperties>
</file>