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87648"/>
            <a:ext cx="9810750" cy="2437805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643313"/>
            <a:ext cx="9810750" cy="10269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  <a:lvl2pPr marL="0" indent="160729" algn="ctr">
              <a:spcBef>
                <a:spcPts val="0"/>
              </a:spcBef>
              <a:buSzTx/>
              <a:buNone/>
              <a:defRPr sz="2531"/>
            </a:lvl2pPr>
            <a:lvl3pPr marL="0" indent="321457" algn="ctr">
              <a:spcBef>
                <a:spcPts val="0"/>
              </a:spcBef>
              <a:buSzTx/>
              <a:buNone/>
              <a:defRPr sz="2531"/>
            </a:lvl3pPr>
            <a:lvl4pPr marL="0" indent="482186" algn="ctr">
              <a:spcBef>
                <a:spcPts val="0"/>
              </a:spcBef>
              <a:buSzTx/>
              <a:buNone/>
              <a:defRPr sz="2531"/>
            </a:lvl4pPr>
            <a:lvl5pPr marL="0" indent="642915" algn="ctr">
              <a:spcBef>
                <a:spcPts val="0"/>
              </a:spcBef>
              <a:buSzTx/>
              <a:buNone/>
              <a:defRPr sz="253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pic>
        <p:nvPicPr>
          <p:cNvPr id="13" name="jeru skyline - sepia.png" descr="jeru skyline - sepia.png"/>
          <p:cNvPicPr>
            <a:picLocks noChangeAspect="1"/>
          </p:cNvPicPr>
          <p:nvPr/>
        </p:nvPicPr>
        <p:blipFill>
          <a:blip r:embed="rId2"/>
          <a:srcRect b="5168"/>
          <a:stretch>
            <a:fillRect/>
          </a:stretch>
        </p:blipFill>
        <p:spPr>
          <a:xfrm>
            <a:off x="0" y="5073818"/>
            <a:ext cx="12192000" cy="174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9" extrusionOk="0">
                <a:moveTo>
                  <a:pt x="0" y="0"/>
                </a:moveTo>
                <a:lnTo>
                  <a:pt x="8" y="11100"/>
                </a:lnTo>
                <a:cubicBezTo>
                  <a:pt x="12" y="17204"/>
                  <a:pt x="23" y="21600"/>
                  <a:pt x="31" y="20870"/>
                </a:cubicBezTo>
                <a:cubicBezTo>
                  <a:pt x="45" y="19625"/>
                  <a:pt x="55" y="19520"/>
                  <a:pt x="181" y="19179"/>
                </a:cubicBezTo>
                <a:cubicBezTo>
                  <a:pt x="256" y="18980"/>
                  <a:pt x="497" y="18664"/>
                  <a:pt x="717" y="18481"/>
                </a:cubicBezTo>
                <a:lnTo>
                  <a:pt x="1118" y="18150"/>
                </a:lnTo>
                <a:lnTo>
                  <a:pt x="1162" y="16880"/>
                </a:lnTo>
                <a:cubicBezTo>
                  <a:pt x="1230" y="14918"/>
                  <a:pt x="1283" y="14476"/>
                  <a:pt x="1506" y="13980"/>
                </a:cubicBezTo>
                <a:cubicBezTo>
                  <a:pt x="1802" y="13319"/>
                  <a:pt x="2176" y="13230"/>
                  <a:pt x="2415" y="13763"/>
                </a:cubicBezTo>
                <a:cubicBezTo>
                  <a:pt x="2522" y="14000"/>
                  <a:pt x="2620" y="14138"/>
                  <a:pt x="2633" y="14070"/>
                </a:cubicBezTo>
                <a:cubicBezTo>
                  <a:pt x="2647" y="14003"/>
                  <a:pt x="2658" y="13541"/>
                  <a:pt x="2658" y="13041"/>
                </a:cubicBezTo>
                <a:cubicBezTo>
                  <a:pt x="2658" y="11971"/>
                  <a:pt x="2811" y="10458"/>
                  <a:pt x="2883" y="10819"/>
                </a:cubicBezTo>
                <a:cubicBezTo>
                  <a:pt x="2908" y="10943"/>
                  <a:pt x="2978" y="11046"/>
                  <a:pt x="3040" y="11046"/>
                </a:cubicBezTo>
                <a:cubicBezTo>
                  <a:pt x="3149" y="11046"/>
                  <a:pt x="3154" y="11002"/>
                  <a:pt x="3182" y="9429"/>
                </a:cubicBezTo>
                <a:cubicBezTo>
                  <a:pt x="3198" y="8528"/>
                  <a:pt x="3241" y="7577"/>
                  <a:pt x="3279" y="7284"/>
                </a:cubicBezTo>
                <a:lnTo>
                  <a:pt x="3347" y="6756"/>
                </a:lnTo>
                <a:lnTo>
                  <a:pt x="3420" y="7237"/>
                </a:lnTo>
                <a:lnTo>
                  <a:pt x="3492" y="7718"/>
                </a:lnTo>
                <a:lnTo>
                  <a:pt x="3773" y="6673"/>
                </a:lnTo>
                <a:cubicBezTo>
                  <a:pt x="3928" y="6098"/>
                  <a:pt x="4129" y="5361"/>
                  <a:pt x="4221" y="5032"/>
                </a:cubicBezTo>
                <a:lnTo>
                  <a:pt x="4388" y="4434"/>
                </a:lnTo>
                <a:lnTo>
                  <a:pt x="4794" y="6041"/>
                </a:lnTo>
                <a:cubicBezTo>
                  <a:pt x="5018" y="6925"/>
                  <a:pt x="5227" y="7648"/>
                  <a:pt x="5258" y="7648"/>
                </a:cubicBezTo>
                <a:cubicBezTo>
                  <a:pt x="5288" y="7648"/>
                  <a:pt x="5346" y="7396"/>
                  <a:pt x="5386" y="7090"/>
                </a:cubicBezTo>
                <a:lnTo>
                  <a:pt x="5459" y="6532"/>
                </a:lnTo>
                <a:lnTo>
                  <a:pt x="5534" y="7007"/>
                </a:lnTo>
                <a:cubicBezTo>
                  <a:pt x="5595" y="7385"/>
                  <a:pt x="5611" y="7865"/>
                  <a:pt x="5611" y="9382"/>
                </a:cubicBezTo>
                <a:cubicBezTo>
                  <a:pt x="5611" y="10429"/>
                  <a:pt x="5629" y="11459"/>
                  <a:pt x="5652" y="11671"/>
                </a:cubicBezTo>
                <a:cubicBezTo>
                  <a:pt x="5710" y="12220"/>
                  <a:pt x="5822" y="12380"/>
                  <a:pt x="5902" y="12029"/>
                </a:cubicBezTo>
                <a:cubicBezTo>
                  <a:pt x="5939" y="11863"/>
                  <a:pt x="6109" y="11539"/>
                  <a:pt x="6279" y="11307"/>
                </a:cubicBezTo>
                <a:cubicBezTo>
                  <a:pt x="6549" y="10939"/>
                  <a:pt x="6610" y="10920"/>
                  <a:pt x="6766" y="11157"/>
                </a:cubicBezTo>
                <a:cubicBezTo>
                  <a:pt x="6974" y="11471"/>
                  <a:pt x="7318" y="11336"/>
                  <a:pt x="7387" y="10913"/>
                </a:cubicBezTo>
                <a:cubicBezTo>
                  <a:pt x="7414" y="10753"/>
                  <a:pt x="7509" y="10622"/>
                  <a:pt x="7599" y="10622"/>
                </a:cubicBezTo>
                <a:lnTo>
                  <a:pt x="7762" y="10622"/>
                </a:lnTo>
                <a:lnTo>
                  <a:pt x="7762" y="8611"/>
                </a:lnTo>
                <a:cubicBezTo>
                  <a:pt x="7763" y="6797"/>
                  <a:pt x="7754" y="6577"/>
                  <a:pt x="7675" y="6365"/>
                </a:cubicBezTo>
                <a:cubicBezTo>
                  <a:pt x="7606" y="6178"/>
                  <a:pt x="7599" y="6070"/>
                  <a:pt x="7639" y="5827"/>
                </a:cubicBezTo>
                <a:cubicBezTo>
                  <a:pt x="7666" y="5660"/>
                  <a:pt x="7715" y="5523"/>
                  <a:pt x="7747" y="5523"/>
                </a:cubicBezTo>
                <a:cubicBezTo>
                  <a:pt x="7779" y="5523"/>
                  <a:pt x="7805" y="5331"/>
                  <a:pt x="7805" y="5096"/>
                </a:cubicBezTo>
                <a:cubicBezTo>
                  <a:pt x="7805" y="4860"/>
                  <a:pt x="7822" y="4500"/>
                  <a:pt x="7844" y="4297"/>
                </a:cubicBezTo>
                <a:cubicBezTo>
                  <a:pt x="7865" y="4094"/>
                  <a:pt x="7903" y="3357"/>
                  <a:pt x="7929" y="2656"/>
                </a:cubicBezTo>
                <a:cubicBezTo>
                  <a:pt x="7961" y="1765"/>
                  <a:pt x="8003" y="1271"/>
                  <a:pt x="8069" y="1019"/>
                </a:cubicBezTo>
                <a:cubicBezTo>
                  <a:pt x="8158" y="680"/>
                  <a:pt x="8171" y="684"/>
                  <a:pt x="8290" y="1032"/>
                </a:cubicBezTo>
                <a:cubicBezTo>
                  <a:pt x="8401" y="1358"/>
                  <a:pt x="8422" y="1574"/>
                  <a:pt x="8459" y="2810"/>
                </a:cubicBezTo>
                <a:cubicBezTo>
                  <a:pt x="8482" y="3584"/>
                  <a:pt x="8515" y="4287"/>
                  <a:pt x="8532" y="4374"/>
                </a:cubicBezTo>
                <a:cubicBezTo>
                  <a:pt x="8550" y="4460"/>
                  <a:pt x="8564" y="4756"/>
                  <a:pt x="8564" y="5029"/>
                </a:cubicBezTo>
                <a:cubicBezTo>
                  <a:pt x="8564" y="5378"/>
                  <a:pt x="8588" y="5523"/>
                  <a:pt x="8646" y="5523"/>
                </a:cubicBezTo>
                <a:cubicBezTo>
                  <a:pt x="8749" y="5523"/>
                  <a:pt x="8799" y="5910"/>
                  <a:pt x="8737" y="6222"/>
                </a:cubicBezTo>
                <a:cubicBezTo>
                  <a:pt x="8712" y="6352"/>
                  <a:pt x="8691" y="6781"/>
                  <a:pt x="8691" y="7177"/>
                </a:cubicBezTo>
                <a:lnTo>
                  <a:pt x="8691" y="7899"/>
                </a:lnTo>
                <a:lnTo>
                  <a:pt x="8870" y="6970"/>
                </a:lnTo>
                <a:cubicBezTo>
                  <a:pt x="9061" y="5983"/>
                  <a:pt x="9336" y="5226"/>
                  <a:pt x="9590" y="4985"/>
                </a:cubicBezTo>
                <a:cubicBezTo>
                  <a:pt x="9676" y="4904"/>
                  <a:pt x="9757" y="4756"/>
                  <a:pt x="9769" y="4654"/>
                </a:cubicBezTo>
                <a:cubicBezTo>
                  <a:pt x="9782" y="4552"/>
                  <a:pt x="9823" y="4554"/>
                  <a:pt x="9863" y="4661"/>
                </a:cubicBezTo>
                <a:cubicBezTo>
                  <a:pt x="9903" y="4766"/>
                  <a:pt x="10054" y="5062"/>
                  <a:pt x="10199" y="5319"/>
                </a:cubicBezTo>
                <a:cubicBezTo>
                  <a:pt x="10545" y="5933"/>
                  <a:pt x="10825" y="7165"/>
                  <a:pt x="10888" y="8350"/>
                </a:cubicBezTo>
                <a:cubicBezTo>
                  <a:pt x="10914" y="8839"/>
                  <a:pt x="10952" y="9407"/>
                  <a:pt x="10973" y="9610"/>
                </a:cubicBezTo>
                <a:cubicBezTo>
                  <a:pt x="10994" y="9813"/>
                  <a:pt x="11011" y="10394"/>
                  <a:pt x="11011" y="10903"/>
                </a:cubicBezTo>
                <a:cubicBezTo>
                  <a:pt x="11011" y="11704"/>
                  <a:pt x="11026" y="11864"/>
                  <a:pt x="11127" y="12099"/>
                </a:cubicBezTo>
                <a:cubicBezTo>
                  <a:pt x="11191" y="12248"/>
                  <a:pt x="11362" y="12419"/>
                  <a:pt x="11508" y="12480"/>
                </a:cubicBezTo>
                <a:cubicBezTo>
                  <a:pt x="11728" y="12572"/>
                  <a:pt x="11783" y="12527"/>
                  <a:pt x="11828" y="12219"/>
                </a:cubicBezTo>
                <a:cubicBezTo>
                  <a:pt x="11874" y="11903"/>
                  <a:pt x="11937" y="11861"/>
                  <a:pt x="12264" y="11925"/>
                </a:cubicBezTo>
                <a:lnTo>
                  <a:pt x="12647" y="12002"/>
                </a:lnTo>
                <a:lnTo>
                  <a:pt x="12664" y="10191"/>
                </a:lnTo>
                <a:cubicBezTo>
                  <a:pt x="12682" y="8261"/>
                  <a:pt x="12716" y="7712"/>
                  <a:pt x="12797" y="8033"/>
                </a:cubicBezTo>
                <a:cubicBezTo>
                  <a:pt x="12853" y="8255"/>
                  <a:pt x="13294" y="8214"/>
                  <a:pt x="13369" y="7979"/>
                </a:cubicBezTo>
                <a:cubicBezTo>
                  <a:pt x="13397" y="7893"/>
                  <a:pt x="13446" y="7936"/>
                  <a:pt x="13479" y="8073"/>
                </a:cubicBezTo>
                <a:cubicBezTo>
                  <a:pt x="13512" y="8210"/>
                  <a:pt x="13561" y="8251"/>
                  <a:pt x="13588" y="8166"/>
                </a:cubicBezTo>
                <a:cubicBezTo>
                  <a:pt x="13667" y="7923"/>
                  <a:pt x="13938" y="7889"/>
                  <a:pt x="13994" y="8116"/>
                </a:cubicBezTo>
                <a:cubicBezTo>
                  <a:pt x="14022" y="8229"/>
                  <a:pt x="14067" y="8252"/>
                  <a:pt x="14093" y="8170"/>
                </a:cubicBezTo>
                <a:cubicBezTo>
                  <a:pt x="14217" y="7783"/>
                  <a:pt x="14544" y="7906"/>
                  <a:pt x="14850" y="8457"/>
                </a:cubicBezTo>
                <a:lnTo>
                  <a:pt x="15166" y="9028"/>
                </a:lnTo>
                <a:lnTo>
                  <a:pt x="15188" y="10231"/>
                </a:lnTo>
                <a:cubicBezTo>
                  <a:pt x="15205" y="11218"/>
                  <a:pt x="15229" y="11517"/>
                  <a:pt x="15323" y="11885"/>
                </a:cubicBezTo>
                <a:lnTo>
                  <a:pt x="15436" y="12333"/>
                </a:lnTo>
                <a:lnTo>
                  <a:pt x="15482" y="11902"/>
                </a:lnTo>
                <a:cubicBezTo>
                  <a:pt x="15541" y="11352"/>
                  <a:pt x="15611" y="11349"/>
                  <a:pt x="15639" y="11895"/>
                </a:cubicBezTo>
                <a:cubicBezTo>
                  <a:pt x="15664" y="12383"/>
                  <a:pt x="15736" y="12472"/>
                  <a:pt x="15736" y="12015"/>
                </a:cubicBezTo>
                <a:cubicBezTo>
                  <a:pt x="15736" y="11507"/>
                  <a:pt x="15824" y="11397"/>
                  <a:pt x="15849" y="11875"/>
                </a:cubicBezTo>
                <a:cubicBezTo>
                  <a:pt x="15862" y="12120"/>
                  <a:pt x="15886" y="12319"/>
                  <a:pt x="15904" y="12319"/>
                </a:cubicBezTo>
                <a:cubicBezTo>
                  <a:pt x="15957" y="12319"/>
                  <a:pt x="15989" y="11099"/>
                  <a:pt x="15989" y="9015"/>
                </a:cubicBezTo>
                <a:cubicBezTo>
                  <a:pt x="15989" y="7001"/>
                  <a:pt x="16024" y="6538"/>
                  <a:pt x="16139" y="7020"/>
                </a:cubicBezTo>
                <a:cubicBezTo>
                  <a:pt x="16189" y="7229"/>
                  <a:pt x="16217" y="7210"/>
                  <a:pt x="16282" y="6913"/>
                </a:cubicBezTo>
                <a:cubicBezTo>
                  <a:pt x="16357" y="6573"/>
                  <a:pt x="16371" y="6570"/>
                  <a:pt x="16460" y="6883"/>
                </a:cubicBezTo>
                <a:cubicBezTo>
                  <a:pt x="16513" y="7070"/>
                  <a:pt x="16605" y="7221"/>
                  <a:pt x="16664" y="7221"/>
                </a:cubicBezTo>
                <a:cubicBezTo>
                  <a:pt x="16723" y="7221"/>
                  <a:pt x="16809" y="7348"/>
                  <a:pt x="16855" y="7501"/>
                </a:cubicBezTo>
                <a:cubicBezTo>
                  <a:pt x="16955" y="7837"/>
                  <a:pt x="17117" y="7911"/>
                  <a:pt x="17151" y="7635"/>
                </a:cubicBezTo>
                <a:cubicBezTo>
                  <a:pt x="17165" y="7526"/>
                  <a:pt x="17222" y="7434"/>
                  <a:pt x="17279" y="7434"/>
                </a:cubicBezTo>
                <a:cubicBezTo>
                  <a:pt x="17351" y="7434"/>
                  <a:pt x="17396" y="7271"/>
                  <a:pt x="17423" y="6907"/>
                </a:cubicBezTo>
                <a:cubicBezTo>
                  <a:pt x="17450" y="6549"/>
                  <a:pt x="17485" y="6422"/>
                  <a:pt x="17530" y="6509"/>
                </a:cubicBezTo>
                <a:cubicBezTo>
                  <a:pt x="17572" y="6591"/>
                  <a:pt x="17592" y="6533"/>
                  <a:pt x="17584" y="6345"/>
                </a:cubicBezTo>
                <a:cubicBezTo>
                  <a:pt x="17566" y="5920"/>
                  <a:pt x="17795" y="5846"/>
                  <a:pt x="17884" y="6248"/>
                </a:cubicBezTo>
                <a:cubicBezTo>
                  <a:pt x="17941" y="6512"/>
                  <a:pt x="17967" y="6524"/>
                  <a:pt x="18009" y="6315"/>
                </a:cubicBezTo>
                <a:cubicBezTo>
                  <a:pt x="18051" y="6106"/>
                  <a:pt x="18073" y="6130"/>
                  <a:pt x="18117" y="6429"/>
                </a:cubicBezTo>
                <a:cubicBezTo>
                  <a:pt x="18148" y="6639"/>
                  <a:pt x="18200" y="6749"/>
                  <a:pt x="18236" y="6679"/>
                </a:cubicBezTo>
                <a:cubicBezTo>
                  <a:pt x="18272" y="6611"/>
                  <a:pt x="18314" y="6660"/>
                  <a:pt x="18329" y="6786"/>
                </a:cubicBezTo>
                <a:cubicBezTo>
                  <a:pt x="18345" y="6913"/>
                  <a:pt x="18375" y="6962"/>
                  <a:pt x="18396" y="6897"/>
                </a:cubicBezTo>
                <a:cubicBezTo>
                  <a:pt x="18417" y="6831"/>
                  <a:pt x="18481" y="6937"/>
                  <a:pt x="18540" y="7130"/>
                </a:cubicBezTo>
                <a:cubicBezTo>
                  <a:pt x="18642" y="7468"/>
                  <a:pt x="18647" y="7571"/>
                  <a:pt x="18647" y="9583"/>
                </a:cubicBezTo>
                <a:lnTo>
                  <a:pt x="18647" y="11681"/>
                </a:lnTo>
                <a:lnTo>
                  <a:pt x="18820" y="11681"/>
                </a:lnTo>
                <a:cubicBezTo>
                  <a:pt x="18957" y="11681"/>
                  <a:pt x="18997" y="11771"/>
                  <a:pt x="19014" y="12109"/>
                </a:cubicBezTo>
                <a:cubicBezTo>
                  <a:pt x="19043" y="12666"/>
                  <a:pt x="19137" y="12653"/>
                  <a:pt x="19166" y="12089"/>
                </a:cubicBezTo>
                <a:cubicBezTo>
                  <a:pt x="19181" y="11802"/>
                  <a:pt x="19216" y="11670"/>
                  <a:pt x="19266" y="11718"/>
                </a:cubicBezTo>
                <a:cubicBezTo>
                  <a:pt x="19328" y="11777"/>
                  <a:pt x="19345" y="12031"/>
                  <a:pt x="19355" y="13011"/>
                </a:cubicBezTo>
                <a:cubicBezTo>
                  <a:pt x="19367" y="14112"/>
                  <a:pt x="19382" y="14287"/>
                  <a:pt x="19514" y="14815"/>
                </a:cubicBezTo>
                <a:cubicBezTo>
                  <a:pt x="19643" y="15335"/>
                  <a:pt x="19659" y="15514"/>
                  <a:pt x="19659" y="16409"/>
                </a:cubicBezTo>
                <a:cubicBezTo>
                  <a:pt x="19659" y="17127"/>
                  <a:pt x="19677" y="17418"/>
                  <a:pt x="19718" y="17418"/>
                </a:cubicBezTo>
                <a:cubicBezTo>
                  <a:pt x="19781" y="17418"/>
                  <a:pt x="19827" y="16789"/>
                  <a:pt x="19827" y="15925"/>
                </a:cubicBezTo>
                <a:cubicBezTo>
                  <a:pt x="19828" y="15630"/>
                  <a:pt x="19886" y="15036"/>
                  <a:pt x="19957" y="14605"/>
                </a:cubicBezTo>
                <a:cubicBezTo>
                  <a:pt x="20158" y="13377"/>
                  <a:pt x="20537" y="13033"/>
                  <a:pt x="20862" y="13783"/>
                </a:cubicBezTo>
                <a:cubicBezTo>
                  <a:pt x="21105" y="14346"/>
                  <a:pt x="21177" y="14860"/>
                  <a:pt x="21228" y="16419"/>
                </a:cubicBezTo>
                <a:lnTo>
                  <a:pt x="21274" y="17803"/>
                </a:lnTo>
                <a:lnTo>
                  <a:pt x="21437" y="17883"/>
                </a:lnTo>
                <a:lnTo>
                  <a:pt x="21600" y="17960"/>
                </a:lnTo>
                <a:lnTo>
                  <a:pt x="21600" y="898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5676" y="13415"/>
                </a:moveTo>
                <a:cubicBezTo>
                  <a:pt x="15589" y="13395"/>
                  <a:pt x="15525" y="13908"/>
                  <a:pt x="15525" y="14682"/>
                </a:cubicBezTo>
                <a:cubicBezTo>
                  <a:pt x="15525" y="15455"/>
                  <a:pt x="15533" y="15507"/>
                  <a:pt x="15652" y="15507"/>
                </a:cubicBezTo>
                <a:cubicBezTo>
                  <a:pt x="15774" y="15507"/>
                  <a:pt x="15778" y="15473"/>
                  <a:pt x="15778" y="14545"/>
                </a:cubicBezTo>
                <a:cubicBezTo>
                  <a:pt x="15778" y="13882"/>
                  <a:pt x="15758" y="13544"/>
                  <a:pt x="15714" y="13459"/>
                </a:cubicBezTo>
                <a:cubicBezTo>
                  <a:pt x="15701" y="13433"/>
                  <a:pt x="15688" y="13418"/>
                  <a:pt x="15676" y="13415"/>
                </a:cubicBezTo>
                <a:close/>
                <a:moveTo>
                  <a:pt x="2250" y="14886"/>
                </a:moveTo>
                <a:cubicBezTo>
                  <a:pt x="2227" y="14900"/>
                  <a:pt x="2200" y="14964"/>
                  <a:pt x="2172" y="15083"/>
                </a:cubicBezTo>
                <a:cubicBezTo>
                  <a:pt x="2109" y="15346"/>
                  <a:pt x="2085" y="16585"/>
                  <a:pt x="2138" y="16850"/>
                </a:cubicBezTo>
                <a:cubicBezTo>
                  <a:pt x="2153" y="16928"/>
                  <a:pt x="2210" y="16994"/>
                  <a:pt x="2264" y="16994"/>
                </a:cubicBezTo>
                <a:cubicBezTo>
                  <a:pt x="2353" y="16994"/>
                  <a:pt x="2362" y="16898"/>
                  <a:pt x="2362" y="16032"/>
                </a:cubicBezTo>
                <a:cubicBezTo>
                  <a:pt x="2362" y="15251"/>
                  <a:pt x="2319" y="14841"/>
                  <a:pt x="2250" y="14886"/>
                </a:cubicBezTo>
                <a:close/>
                <a:moveTo>
                  <a:pt x="1796" y="14902"/>
                </a:moveTo>
                <a:cubicBezTo>
                  <a:pt x="1710" y="14882"/>
                  <a:pt x="1645" y="15395"/>
                  <a:pt x="1645" y="16169"/>
                </a:cubicBezTo>
                <a:cubicBezTo>
                  <a:pt x="1645" y="16942"/>
                  <a:pt x="1653" y="16994"/>
                  <a:pt x="1772" y="16994"/>
                </a:cubicBezTo>
                <a:cubicBezTo>
                  <a:pt x="1894" y="16994"/>
                  <a:pt x="1898" y="16960"/>
                  <a:pt x="1898" y="16032"/>
                </a:cubicBezTo>
                <a:cubicBezTo>
                  <a:pt x="1898" y="15368"/>
                  <a:pt x="1878" y="15031"/>
                  <a:pt x="1834" y="14946"/>
                </a:cubicBezTo>
                <a:cubicBezTo>
                  <a:pt x="1821" y="14920"/>
                  <a:pt x="1809" y="14905"/>
                  <a:pt x="1796" y="14902"/>
                </a:cubicBezTo>
                <a:close/>
                <a:moveTo>
                  <a:pt x="19262" y="15547"/>
                </a:moveTo>
                <a:cubicBezTo>
                  <a:pt x="19148" y="15603"/>
                  <a:pt x="19130" y="15702"/>
                  <a:pt x="19118" y="16322"/>
                </a:cubicBezTo>
                <a:cubicBezTo>
                  <a:pt x="19111" y="16713"/>
                  <a:pt x="19116" y="17174"/>
                  <a:pt x="19129" y="17345"/>
                </a:cubicBezTo>
                <a:cubicBezTo>
                  <a:pt x="19145" y="17560"/>
                  <a:pt x="19201" y="17634"/>
                  <a:pt x="19311" y="17589"/>
                </a:cubicBezTo>
                <a:cubicBezTo>
                  <a:pt x="19456" y="17528"/>
                  <a:pt x="19470" y="17467"/>
                  <a:pt x="19483" y="16820"/>
                </a:cubicBezTo>
                <a:cubicBezTo>
                  <a:pt x="19500" y="15898"/>
                  <a:pt x="19426" y="15467"/>
                  <a:pt x="19262" y="1554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441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3042622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7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3"/>
            <a:ext cx="9810750" cy="4056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6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622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17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159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1475445" y="999440"/>
            <a:ext cx="9239251" cy="361652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190625" y="4697016"/>
            <a:ext cx="9810750" cy="892969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509617"/>
            <a:ext cx="9810750" cy="10269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  <a:lvl2pPr marL="0" indent="160729" algn="ctr">
              <a:spcBef>
                <a:spcPts val="0"/>
              </a:spcBef>
              <a:buSzTx/>
              <a:buNone/>
              <a:defRPr sz="2531"/>
            </a:lvl2pPr>
            <a:lvl3pPr marL="0" indent="321457" algn="ctr">
              <a:spcBef>
                <a:spcPts val="0"/>
              </a:spcBef>
              <a:buSzTx/>
              <a:buNone/>
              <a:defRPr sz="2531"/>
            </a:lvl3pPr>
            <a:lvl4pPr marL="0" indent="482186" algn="ctr">
              <a:spcBef>
                <a:spcPts val="0"/>
              </a:spcBef>
              <a:buSzTx/>
              <a:buNone/>
              <a:defRPr sz="2531"/>
            </a:lvl4pPr>
            <a:lvl5pPr marL="0" indent="642915" algn="ctr">
              <a:spcBef>
                <a:spcPts val="0"/>
              </a:spcBef>
              <a:buSzTx/>
              <a:buNone/>
              <a:defRPr sz="253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501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190625" y="2312789"/>
            <a:ext cx="9810750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4810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6351984" y="990059"/>
            <a:ext cx="4381500" cy="490239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904875" y="982265"/>
            <a:ext cx="5250656" cy="2839641"/>
          </a:xfrm>
          <a:prstGeom prst="rect">
            <a:avLst/>
          </a:prstGeom>
        </p:spPr>
        <p:txBody>
          <a:bodyPr anchor="b"/>
          <a:lstStyle>
            <a:lvl1pPr algn="ctr">
              <a:defRPr sz="478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4875" y="3830836"/>
            <a:ext cx="5250656" cy="206275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  <a:lvl2pPr marL="0" indent="160729" algn="ctr">
              <a:spcBef>
                <a:spcPts val="0"/>
              </a:spcBef>
              <a:buSzTx/>
              <a:buNone/>
              <a:defRPr sz="2531"/>
            </a:lvl2pPr>
            <a:lvl3pPr marL="0" indent="321457" algn="ctr">
              <a:spcBef>
                <a:spcPts val="0"/>
              </a:spcBef>
              <a:buSzTx/>
              <a:buNone/>
              <a:defRPr sz="2531"/>
            </a:lvl3pPr>
            <a:lvl4pPr marL="0" indent="482186" algn="ctr">
              <a:spcBef>
                <a:spcPts val="0"/>
              </a:spcBef>
              <a:buSzTx/>
              <a:buNone/>
              <a:defRPr sz="2531"/>
            </a:lvl4pPr>
            <a:lvl5pPr marL="0" indent="642915" algn="ctr">
              <a:spcBef>
                <a:spcPts val="0"/>
              </a:spcBef>
              <a:buSzTx/>
              <a:buNone/>
              <a:defRPr sz="253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927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50" name="jeru skyline - sepia.png" descr="jeru skyline - sepia.png"/>
          <p:cNvPicPr>
            <a:picLocks noChangeAspect="1"/>
          </p:cNvPicPr>
          <p:nvPr/>
        </p:nvPicPr>
        <p:blipFill>
          <a:blip r:embed="rId2"/>
          <a:srcRect b="5168"/>
          <a:stretch>
            <a:fillRect/>
          </a:stretch>
        </p:blipFill>
        <p:spPr>
          <a:xfrm>
            <a:off x="0" y="5073818"/>
            <a:ext cx="12192000" cy="174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9" extrusionOk="0">
                <a:moveTo>
                  <a:pt x="0" y="0"/>
                </a:moveTo>
                <a:lnTo>
                  <a:pt x="8" y="11100"/>
                </a:lnTo>
                <a:cubicBezTo>
                  <a:pt x="12" y="17204"/>
                  <a:pt x="23" y="21600"/>
                  <a:pt x="31" y="20870"/>
                </a:cubicBezTo>
                <a:cubicBezTo>
                  <a:pt x="45" y="19625"/>
                  <a:pt x="55" y="19520"/>
                  <a:pt x="181" y="19179"/>
                </a:cubicBezTo>
                <a:cubicBezTo>
                  <a:pt x="256" y="18980"/>
                  <a:pt x="497" y="18664"/>
                  <a:pt x="717" y="18481"/>
                </a:cubicBezTo>
                <a:lnTo>
                  <a:pt x="1118" y="18150"/>
                </a:lnTo>
                <a:lnTo>
                  <a:pt x="1162" y="16880"/>
                </a:lnTo>
                <a:cubicBezTo>
                  <a:pt x="1230" y="14918"/>
                  <a:pt x="1283" y="14476"/>
                  <a:pt x="1506" y="13980"/>
                </a:cubicBezTo>
                <a:cubicBezTo>
                  <a:pt x="1802" y="13319"/>
                  <a:pt x="2176" y="13230"/>
                  <a:pt x="2415" y="13763"/>
                </a:cubicBezTo>
                <a:cubicBezTo>
                  <a:pt x="2522" y="14000"/>
                  <a:pt x="2620" y="14138"/>
                  <a:pt x="2633" y="14070"/>
                </a:cubicBezTo>
                <a:cubicBezTo>
                  <a:pt x="2647" y="14003"/>
                  <a:pt x="2658" y="13541"/>
                  <a:pt x="2658" y="13041"/>
                </a:cubicBezTo>
                <a:cubicBezTo>
                  <a:pt x="2658" y="11971"/>
                  <a:pt x="2811" y="10458"/>
                  <a:pt x="2883" y="10819"/>
                </a:cubicBezTo>
                <a:cubicBezTo>
                  <a:pt x="2908" y="10943"/>
                  <a:pt x="2978" y="11046"/>
                  <a:pt x="3040" y="11046"/>
                </a:cubicBezTo>
                <a:cubicBezTo>
                  <a:pt x="3149" y="11046"/>
                  <a:pt x="3154" y="11002"/>
                  <a:pt x="3182" y="9429"/>
                </a:cubicBezTo>
                <a:cubicBezTo>
                  <a:pt x="3198" y="8528"/>
                  <a:pt x="3241" y="7577"/>
                  <a:pt x="3279" y="7284"/>
                </a:cubicBezTo>
                <a:lnTo>
                  <a:pt x="3347" y="6756"/>
                </a:lnTo>
                <a:lnTo>
                  <a:pt x="3420" y="7237"/>
                </a:lnTo>
                <a:lnTo>
                  <a:pt x="3492" y="7718"/>
                </a:lnTo>
                <a:lnTo>
                  <a:pt x="3773" y="6673"/>
                </a:lnTo>
                <a:cubicBezTo>
                  <a:pt x="3928" y="6098"/>
                  <a:pt x="4129" y="5361"/>
                  <a:pt x="4221" y="5032"/>
                </a:cubicBezTo>
                <a:lnTo>
                  <a:pt x="4388" y="4434"/>
                </a:lnTo>
                <a:lnTo>
                  <a:pt x="4794" y="6041"/>
                </a:lnTo>
                <a:cubicBezTo>
                  <a:pt x="5018" y="6925"/>
                  <a:pt x="5227" y="7648"/>
                  <a:pt x="5258" y="7648"/>
                </a:cubicBezTo>
                <a:cubicBezTo>
                  <a:pt x="5288" y="7648"/>
                  <a:pt x="5346" y="7396"/>
                  <a:pt x="5386" y="7090"/>
                </a:cubicBezTo>
                <a:lnTo>
                  <a:pt x="5459" y="6532"/>
                </a:lnTo>
                <a:lnTo>
                  <a:pt x="5534" y="7007"/>
                </a:lnTo>
                <a:cubicBezTo>
                  <a:pt x="5595" y="7385"/>
                  <a:pt x="5611" y="7865"/>
                  <a:pt x="5611" y="9382"/>
                </a:cubicBezTo>
                <a:cubicBezTo>
                  <a:pt x="5611" y="10429"/>
                  <a:pt x="5629" y="11459"/>
                  <a:pt x="5652" y="11671"/>
                </a:cubicBezTo>
                <a:cubicBezTo>
                  <a:pt x="5710" y="12220"/>
                  <a:pt x="5822" y="12380"/>
                  <a:pt x="5902" y="12029"/>
                </a:cubicBezTo>
                <a:cubicBezTo>
                  <a:pt x="5939" y="11863"/>
                  <a:pt x="6109" y="11539"/>
                  <a:pt x="6279" y="11307"/>
                </a:cubicBezTo>
                <a:cubicBezTo>
                  <a:pt x="6549" y="10939"/>
                  <a:pt x="6610" y="10920"/>
                  <a:pt x="6766" y="11157"/>
                </a:cubicBezTo>
                <a:cubicBezTo>
                  <a:pt x="6974" y="11471"/>
                  <a:pt x="7318" y="11336"/>
                  <a:pt x="7387" y="10913"/>
                </a:cubicBezTo>
                <a:cubicBezTo>
                  <a:pt x="7414" y="10753"/>
                  <a:pt x="7509" y="10622"/>
                  <a:pt x="7599" y="10622"/>
                </a:cubicBezTo>
                <a:lnTo>
                  <a:pt x="7762" y="10622"/>
                </a:lnTo>
                <a:lnTo>
                  <a:pt x="7762" y="8611"/>
                </a:lnTo>
                <a:cubicBezTo>
                  <a:pt x="7763" y="6797"/>
                  <a:pt x="7754" y="6577"/>
                  <a:pt x="7675" y="6365"/>
                </a:cubicBezTo>
                <a:cubicBezTo>
                  <a:pt x="7606" y="6178"/>
                  <a:pt x="7599" y="6070"/>
                  <a:pt x="7639" y="5827"/>
                </a:cubicBezTo>
                <a:cubicBezTo>
                  <a:pt x="7666" y="5660"/>
                  <a:pt x="7715" y="5523"/>
                  <a:pt x="7747" y="5523"/>
                </a:cubicBezTo>
                <a:cubicBezTo>
                  <a:pt x="7779" y="5523"/>
                  <a:pt x="7805" y="5331"/>
                  <a:pt x="7805" y="5096"/>
                </a:cubicBezTo>
                <a:cubicBezTo>
                  <a:pt x="7805" y="4860"/>
                  <a:pt x="7822" y="4500"/>
                  <a:pt x="7844" y="4297"/>
                </a:cubicBezTo>
                <a:cubicBezTo>
                  <a:pt x="7865" y="4094"/>
                  <a:pt x="7903" y="3357"/>
                  <a:pt x="7929" y="2656"/>
                </a:cubicBezTo>
                <a:cubicBezTo>
                  <a:pt x="7961" y="1765"/>
                  <a:pt x="8003" y="1271"/>
                  <a:pt x="8069" y="1019"/>
                </a:cubicBezTo>
                <a:cubicBezTo>
                  <a:pt x="8158" y="680"/>
                  <a:pt x="8171" y="684"/>
                  <a:pt x="8290" y="1032"/>
                </a:cubicBezTo>
                <a:cubicBezTo>
                  <a:pt x="8401" y="1358"/>
                  <a:pt x="8422" y="1574"/>
                  <a:pt x="8459" y="2810"/>
                </a:cubicBezTo>
                <a:cubicBezTo>
                  <a:pt x="8482" y="3584"/>
                  <a:pt x="8515" y="4287"/>
                  <a:pt x="8532" y="4374"/>
                </a:cubicBezTo>
                <a:cubicBezTo>
                  <a:pt x="8550" y="4460"/>
                  <a:pt x="8564" y="4756"/>
                  <a:pt x="8564" y="5029"/>
                </a:cubicBezTo>
                <a:cubicBezTo>
                  <a:pt x="8564" y="5378"/>
                  <a:pt x="8588" y="5523"/>
                  <a:pt x="8646" y="5523"/>
                </a:cubicBezTo>
                <a:cubicBezTo>
                  <a:pt x="8749" y="5523"/>
                  <a:pt x="8799" y="5910"/>
                  <a:pt x="8737" y="6222"/>
                </a:cubicBezTo>
                <a:cubicBezTo>
                  <a:pt x="8712" y="6352"/>
                  <a:pt x="8691" y="6781"/>
                  <a:pt x="8691" y="7177"/>
                </a:cubicBezTo>
                <a:lnTo>
                  <a:pt x="8691" y="7899"/>
                </a:lnTo>
                <a:lnTo>
                  <a:pt x="8870" y="6970"/>
                </a:lnTo>
                <a:cubicBezTo>
                  <a:pt x="9061" y="5983"/>
                  <a:pt x="9336" y="5226"/>
                  <a:pt x="9590" y="4985"/>
                </a:cubicBezTo>
                <a:cubicBezTo>
                  <a:pt x="9676" y="4904"/>
                  <a:pt x="9757" y="4756"/>
                  <a:pt x="9769" y="4654"/>
                </a:cubicBezTo>
                <a:cubicBezTo>
                  <a:pt x="9782" y="4552"/>
                  <a:pt x="9823" y="4554"/>
                  <a:pt x="9863" y="4661"/>
                </a:cubicBezTo>
                <a:cubicBezTo>
                  <a:pt x="9903" y="4766"/>
                  <a:pt x="10054" y="5062"/>
                  <a:pt x="10199" y="5319"/>
                </a:cubicBezTo>
                <a:cubicBezTo>
                  <a:pt x="10545" y="5933"/>
                  <a:pt x="10825" y="7165"/>
                  <a:pt x="10888" y="8350"/>
                </a:cubicBezTo>
                <a:cubicBezTo>
                  <a:pt x="10914" y="8839"/>
                  <a:pt x="10952" y="9407"/>
                  <a:pt x="10973" y="9610"/>
                </a:cubicBezTo>
                <a:cubicBezTo>
                  <a:pt x="10994" y="9813"/>
                  <a:pt x="11011" y="10394"/>
                  <a:pt x="11011" y="10903"/>
                </a:cubicBezTo>
                <a:cubicBezTo>
                  <a:pt x="11011" y="11704"/>
                  <a:pt x="11026" y="11864"/>
                  <a:pt x="11127" y="12099"/>
                </a:cubicBezTo>
                <a:cubicBezTo>
                  <a:pt x="11191" y="12248"/>
                  <a:pt x="11362" y="12419"/>
                  <a:pt x="11508" y="12480"/>
                </a:cubicBezTo>
                <a:cubicBezTo>
                  <a:pt x="11728" y="12572"/>
                  <a:pt x="11783" y="12527"/>
                  <a:pt x="11828" y="12219"/>
                </a:cubicBezTo>
                <a:cubicBezTo>
                  <a:pt x="11874" y="11903"/>
                  <a:pt x="11937" y="11861"/>
                  <a:pt x="12264" y="11925"/>
                </a:cubicBezTo>
                <a:lnTo>
                  <a:pt x="12647" y="12002"/>
                </a:lnTo>
                <a:lnTo>
                  <a:pt x="12664" y="10191"/>
                </a:lnTo>
                <a:cubicBezTo>
                  <a:pt x="12682" y="8261"/>
                  <a:pt x="12716" y="7712"/>
                  <a:pt x="12797" y="8033"/>
                </a:cubicBezTo>
                <a:cubicBezTo>
                  <a:pt x="12853" y="8255"/>
                  <a:pt x="13294" y="8214"/>
                  <a:pt x="13369" y="7979"/>
                </a:cubicBezTo>
                <a:cubicBezTo>
                  <a:pt x="13397" y="7893"/>
                  <a:pt x="13446" y="7936"/>
                  <a:pt x="13479" y="8073"/>
                </a:cubicBezTo>
                <a:cubicBezTo>
                  <a:pt x="13512" y="8210"/>
                  <a:pt x="13561" y="8251"/>
                  <a:pt x="13588" y="8166"/>
                </a:cubicBezTo>
                <a:cubicBezTo>
                  <a:pt x="13667" y="7923"/>
                  <a:pt x="13938" y="7889"/>
                  <a:pt x="13994" y="8116"/>
                </a:cubicBezTo>
                <a:cubicBezTo>
                  <a:pt x="14022" y="8229"/>
                  <a:pt x="14067" y="8252"/>
                  <a:pt x="14093" y="8170"/>
                </a:cubicBezTo>
                <a:cubicBezTo>
                  <a:pt x="14217" y="7783"/>
                  <a:pt x="14544" y="7906"/>
                  <a:pt x="14850" y="8457"/>
                </a:cubicBezTo>
                <a:lnTo>
                  <a:pt x="15166" y="9028"/>
                </a:lnTo>
                <a:lnTo>
                  <a:pt x="15188" y="10231"/>
                </a:lnTo>
                <a:cubicBezTo>
                  <a:pt x="15205" y="11218"/>
                  <a:pt x="15229" y="11517"/>
                  <a:pt x="15323" y="11885"/>
                </a:cubicBezTo>
                <a:lnTo>
                  <a:pt x="15436" y="12333"/>
                </a:lnTo>
                <a:lnTo>
                  <a:pt x="15482" y="11902"/>
                </a:lnTo>
                <a:cubicBezTo>
                  <a:pt x="15541" y="11352"/>
                  <a:pt x="15611" y="11349"/>
                  <a:pt x="15639" y="11895"/>
                </a:cubicBezTo>
                <a:cubicBezTo>
                  <a:pt x="15664" y="12383"/>
                  <a:pt x="15736" y="12472"/>
                  <a:pt x="15736" y="12015"/>
                </a:cubicBezTo>
                <a:cubicBezTo>
                  <a:pt x="15736" y="11507"/>
                  <a:pt x="15824" y="11397"/>
                  <a:pt x="15849" y="11875"/>
                </a:cubicBezTo>
                <a:cubicBezTo>
                  <a:pt x="15862" y="12120"/>
                  <a:pt x="15886" y="12319"/>
                  <a:pt x="15904" y="12319"/>
                </a:cubicBezTo>
                <a:cubicBezTo>
                  <a:pt x="15957" y="12319"/>
                  <a:pt x="15989" y="11099"/>
                  <a:pt x="15989" y="9015"/>
                </a:cubicBezTo>
                <a:cubicBezTo>
                  <a:pt x="15989" y="7001"/>
                  <a:pt x="16024" y="6538"/>
                  <a:pt x="16139" y="7020"/>
                </a:cubicBezTo>
                <a:cubicBezTo>
                  <a:pt x="16189" y="7229"/>
                  <a:pt x="16217" y="7210"/>
                  <a:pt x="16282" y="6913"/>
                </a:cubicBezTo>
                <a:cubicBezTo>
                  <a:pt x="16357" y="6573"/>
                  <a:pt x="16371" y="6570"/>
                  <a:pt x="16460" y="6883"/>
                </a:cubicBezTo>
                <a:cubicBezTo>
                  <a:pt x="16513" y="7070"/>
                  <a:pt x="16605" y="7221"/>
                  <a:pt x="16664" y="7221"/>
                </a:cubicBezTo>
                <a:cubicBezTo>
                  <a:pt x="16723" y="7221"/>
                  <a:pt x="16809" y="7348"/>
                  <a:pt x="16855" y="7501"/>
                </a:cubicBezTo>
                <a:cubicBezTo>
                  <a:pt x="16955" y="7837"/>
                  <a:pt x="17117" y="7911"/>
                  <a:pt x="17151" y="7635"/>
                </a:cubicBezTo>
                <a:cubicBezTo>
                  <a:pt x="17165" y="7526"/>
                  <a:pt x="17222" y="7434"/>
                  <a:pt x="17279" y="7434"/>
                </a:cubicBezTo>
                <a:cubicBezTo>
                  <a:pt x="17351" y="7434"/>
                  <a:pt x="17396" y="7271"/>
                  <a:pt x="17423" y="6907"/>
                </a:cubicBezTo>
                <a:cubicBezTo>
                  <a:pt x="17450" y="6549"/>
                  <a:pt x="17485" y="6422"/>
                  <a:pt x="17530" y="6509"/>
                </a:cubicBezTo>
                <a:cubicBezTo>
                  <a:pt x="17572" y="6591"/>
                  <a:pt x="17592" y="6533"/>
                  <a:pt x="17584" y="6345"/>
                </a:cubicBezTo>
                <a:cubicBezTo>
                  <a:pt x="17566" y="5920"/>
                  <a:pt x="17795" y="5846"/>
                  <a:pt x="17884" y="6248"/>
                </a:cubicBezTo>
                <a:cubicBezTo>
                  <a:pt x="17941" y="6512"/>
                  <a:pt x="17967" y="6524"/>
                  <a:pt x="18009" y="6315"/>
                </a:cubicBezTo>
                <a:cubicBezTo>
                  <a:pt x="18051" y="6106"/>
                  <a:pt x="18073" y="6130"/>
                  <a:pt x="18117" y="6429"/>
                </a:cubicBezTo>
                <a:cubicBezTo>
                  <a:pt x="18148" y="6639"/>
                  <a:pt x="18200" y="6749"/>
                  <a:pt x="18236" y="6679"/>
                </a:cubicBezTo>
                <a:cubicBezTo>
                  <a:pt x="18272" y="6611"/>
                  <a:pt x="18314" y="6660"/>
                  <a:pt x="18329" y="6786"/>
                </a:cubicBezTo>
                <a:cubicBezTo>
                  <a:pt x="18345" y="6913"/>
                  <a:pt x="18375" y="6962"/>
                  <a:pt x="18396" y="6897"/>
                </a:cubicBezTo>
                <a:cubicBezTo>
                  <a:pt x="18417" y="6831"/>
                  <a:pt x="18481" y="6937"/>
                  <a:pt x="18540" y="7130"/>
                </a:cubicBezTo>
                <a:cubicBezTo>
                  <a:pt x="18642" y="7468"/>
                  <a:pt x="18647" y="7571"/>
                  <a:pt x="18647" y="9583"/>
                </a:cubicBezTo>
                <a:lnTo>
                  <a:pt x="18647" y="11681"/>
                </a:lnTo>
                <a:lnTo>
                  <a:pt x="18820" y="11681"/>
                </a:lnTo>
                <a:cubicBezTo>
                  <a:pt x="18957" y="11681"/>
                  <a:pt x="18997" y="11771"/>
                  <a:pt x="19014" y="12109"/>
                </a:cubicBezTo>
                <a:cubicBezTo>
                  <a:pt x="19043" y="12666"/>
                  <a:pt x="19137" y="12653"/>
                  <a:pt x="19166" y="12089"/>
                </a:cubicBezTo>
                <a:cubicBezTo>
                  <a:pt x="19181" y="11802"/>
                  <a:pt x="19216" y="11670"/>
                  <a:pt x="19266" y="11718"/>
                </a:cubicBezTo>
                <a:cubicBezTo>
                  <a:pt x="19328" y="11777"/>
                  <a:pt x="19345" y="12031"/>
                  <a:pt x="19355" y="13011"/>
                </a:cubicBezTo>
                <a:cubicBezTo>
                  <a:pt x="19367" y="14112"/>
                  <a:pt x="19382" y="14287"/>
                  <a:pt x="19514" y="14815"/>
                </a:cubicBezTo>
                <a:cubicBezTo>
                  <a:pt x="19643" y="15335"/>
                  <a:pt x="19659" y="15514"/>
                  <a:pt x="19659" y="16409"/>
                </a:cubicBezTo>
                <a:cubicBezTo>
                  <a:pt x="19659" y="17127"/>
                  <a:pt x="19677" y="17418"/>
                  <a:pt x="19718" y="17418"/>
                </a:cubicBezTo>
                <a:cubicBezTo>
                  <a:pt x="19781" y="17418"/>
                  <a:pt x="19827" y="16789"/>
                  <a:pt x="19827" y="15925"/>
                </a:cubicBezTo>
                <a:cubicBezTo>
                  <a:pt x="19828" y="15630"/>
                  <a:pt x="19886" y="15036"/>
                  <a:pt x="19957" y="14605"/>
                </a:cubicBezTo>
                <a:cubicBezTo>
                  <a:pt x="20158" y="13377"/>
                  <a:pt x="20537" y="13033"/>
                  <a:pt x="20862" y="13783"/>
                </a:cubicBezTo>
                <a:cubicBezTo>
                  <a:pt x="21105" y="14346"/>
                  <a:pt x="21177" y="14860"/>
                  <a:pt x="21228" y="16419"/>
                </a:cubicBezTo>
                <a:lnTo>
                  <a:pt x="21274" y="17803"/>
                </a:lnTo>
                <a:lnTo>
                  <a:pt x="21437" y="17883"/>
                </a:lnTo>
                <a:lnTo>
                  <a:pt x="21600" y="17960"/>
                </a:lnTo>
                <a:lnTo>
                  <a:pt x="21600" y="898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5676" y="13415"/>
                </a:moveTo>
                <a:cubicBezTo>
                  <a:pt x="15589" y="13395"/>
                  <a:pt x="15525" y="13908"/>
                  <a:pt x="15525" y="14682"/>
                </a:cubicBezTo>
                <a:cubicBezTo>
                  <a:pt x="15525" y="15455"/>
                  <a:pt x="15533" y="15507"/>
                  <a:pt x="15652" y="15507"/>
                </a:cubicBezTo>
                <a:cubicBezTo>
                  <a:pt x="15774" y="15507"/>
                  <a:pt x="15778" y="15473"/>
                  <a:pt x="15778" y="14545"/>
                </a:cubicBezTo>
                <a:cubicBezTo>
                  <a:pt x="15778" y="13882"/>
                  <a:pt x="15758" y="13544"/>
                  <a:pt x="15714" y="13459"/>
                </a:cubicBezTo>
                <a:cubicBezTo>
                  <a:pt x="15701" y="13433"/>
                  <a:pt x="15688" y="13418"/>
                  <a:pt x="15676" y="13415"/>
                </a:cubicBezTo>
                <a:close/>
                <a:moveTo>
                  <a:pt x="2250" y="14886"/>
                </a:moveTo>
                <a:cubicBezTo>
                  <a:pt x="2227" y="14900"/>
                  <a:pt x="2200" y="14964"/>
                  <a:pt x="2172" y="15083"/>
                </a:cubicBezTo>
                <a:cubicBezTo>
                  <a:pt x="2109" y="15346"/>
                  <a:pt x="2085" y="16585"/>
                  <a:pt x="2138" y="16850"/>
                </a:cubicBezTo>
                <a:cubicBezTo>
                  <a:pt x="2153" y="16928"/>
                  <a:pt x="2210" y="16994"/>
                  <a:pt x="2264" y="16994"/>
                </a:cubicBezTo>
                <a:cubicBezTo>
                  <a:pt x="2353" y="16994"/>
                  <a:pt x="2362" y="16898"/>
                  <a:pt x="2362" y="16032"/>
                </a:cubicBezTo>
                <a:cubicBezTo>
                  <a:pt x="2362" y="15251"/>
                  <a:pt x="2319" y="14841"/>
                  <a:pt x="2250" y="14886"/>
                </a:cubicBezTo>
                <a:close/>
                <a:moveTo>
                  <a:pt x="1796" y="14902"/>
                </a:moveTo>
                <a:cubicBezTo>
                  <a:pt x="1710" y="14882"/>
                  <a:pt x="1645" y="15395"/>
                  <a:pt x="1645" y="16169"/>
                </a:cubicBezTo>
                <a:cubicBezTo>
                  <a:pt x="1645" y="16942"/>
                  <a:pt x="1653" y="16994"/>
                  <a:pt x="1772" y="16994"/>
                </a:cubicBezTo>
                <a:cubicBezTo>
                  <a:pt x="1894" y="16994"/>
                  <a:pt x="1898" y="16960"/>
                  <a:pt x="1898" y="16032"/>
                </a:cubicBezTo>
                <a:cubicBezTo>
                  <a:pt x="1898" y="15368"/>
                  <a:pt x="1878" y="15031"/>
                  <a:pt x="1834" y="14946"/>
                </a:cubicBezTo>
                <a:cubicBezTo>
                  <a:pt x="1821" y="14920"/>
                  <a:pt x="1809" y="14905"/>
                  <a:pt x="1796" y="14902"/>
                </a:cubicBezTo>
                <a:close/>
                <a:moveTo>
                  <a:pt x="19262" y="15547"/>
                </a:moveTo>
                <a:cubicBezTo>
                  <a:pt x="19148" y="15603"/>
                  <a:pt x="19130" y="15702"/>
                  <a:pt x="19118" y="16322"/>
                </a:cubicBezTo>
                <a:cubicBezTo>
                  <a:pt x="19111" y="16713"/>
                  <a:pt x="19116" y="17174"/>
                  <a:pt x="19129" y="17345"/>
                </a:cubicBezTo>
                <a:cubicBezTo>
                  <a:pt x="19145" y="17560"/>
                  <a:pt x="19201" y="17634"/>
                  <a:pt x="19311" y="17589"/>
                </a:cubicBezTo>
                <a:cubicBezTo>
                  <a:pt x="19456" y="17528"/>
                  <a:pt x="19470" y="17467"/>
                  <a:pt x="19483" y="16820"/>
                </a:cubicBezTo>
                <a:cubicBezTo>
                  <a:pt x="19500" y="15898"/>
                  <a:pt x="19426" y="15467"/>
                  <a:pt x="19262" y="1554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4978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82391"/>
            <a:ext cx="9810750" cy="410765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pic>
        <p:nvPicPr>
          <p:cNvPr id="60" name="jeru skyline - sepia.png" descr="jeru skyline - sepia.png"/>
          <p:cNvPicPr>
            <a:picLocks noChangeAspect="1"/>
          </p:cNvPicPr>
          <p:nvPr/>
        </p:nvPicPr>
        <p:blipFill>
          <a:blip r:embed="rId3"/>
          <a:srcRect b="5168"/>
          <a:stretch>
            <a:fillRect/>
          </a:stretch>
        </p:blipFill>
        <p:spPr>
          <a:xfrm>
            <a:off x="0" y="5073818"/>
            <a:ext cx="12192000" cy="174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9" extrusionOk="0">
                <a:moveTo>
                  <a:pt x="0" y="0"/>
                </a:moveTo>
                <a:lnTo>
                  <a:pt x="8" y="11100"/>
                </a:lnTo>
                <a:cubicBezTo>
                  <a:pt x="12" y="17204"/>
                  <a:pt x="23" y="21600"/>
                  <a:pt x="31" y="20870"/>
                </a:cubicBezTo>
                <a:cubicBezTo>
                  <a:pt x="45" y="19625"/>
                  <a:pt x="55" y="19520"/>
                  <a:pt x="181" y="19179"/>
                </a:cubicBezTo>
                <a:cubicBezTo>
                  <a:pt x="256" y="18980"/>
                  <a:pt x="497" y="18664"/>
                  <a:pt x="717" y="18481"/>
                </a:cubicBezTo>
                <a:lnTo>
                  <a:pt x="1118" y="18150"/>
                </a:lnTo>
                <a:lnTo>
                  <a:pt x="1162" y="16880"/>
                </a:lnTo>
                <a:cubicBezTo>
                  <a:pt x="1230" y="14918"/>
                  <a:pt x="1283" y="14476"/>
                  <a:pt x="1506" y="13980"/>
                </a:cubicBezTo>
                <a:cubicBezTo>
                  <a:pt x="1802" y="13319"/>
                  <a:pt x="2176" y="13230"/>
                  <a:pt x="2415" y="13763"/>
                </a:cubicBezTo>
                <a:cubicBezTo>
                  <a:pt x="2522" y="14000"/>
                  <a:pt x="2620" y="14138"/>
                  <a:pt x="2633" y="14070"/>
                </a:cubicBezTo>
                <a:cubicBezTo>
                  <a:pt x="2647" y="14003"/>
                  <a:pt x="2658" y="13541"/>
                  <a:pt x="2658" y="13041"/>
                </a:cubicBezTo>
                <a:cubicBezTo>
                  <a:pt x="2658" y="11971"/>
                  <a:pt x="2811" y="10458"/>
                  <a:pt x="2883" y="10819"/>
                </a:cubicBezTo>
                <a:cubicBezTo>
                  <a:pt x="2908" y="10943"/>
                  <a:pt x="2978" y="11046"/>
                  <a:pt x="3040" y="11046"/>
                </a:cubicBezTo>
                <a:cubicBezTo>
                  <a:pt x="3149" y="11046"/>
                  <a:pt x="3154" y="11002"/>
                  <a:pt x="3182" y="9429"/>
                </a:cubicBezTo>
                <a:cubicBezTo>
                  <a:pt x="3198" y="8528"/>
                  <a:pt x="3241" y="7577"/>
                  <a:pt x="3279" y="7284"/>
                </a:cubicBezTo>
                <a:lnTo>
                  <a:pt x="3347" y="6756"/>
                </a:lnTo>
                <a:lnTo>
                  <a:pt x="3420" y="7237"/>
                </a:lnTo>
                <a:lnTo>
                  <a:pt x="3492" y="7718"/>
                </a:lnTo>
                <a:lnTo>
                  <a:pt x="3773" y="6673"/>
                </a:lnTo>
                <a:cubicBezTo>
                  <a:pt x="3928" y="6098"/>
                  <a:pt x="4129" y="5361"/>
                  <a:pt x="4221" y="5032"/>
                </a:cubicBezTo>
                <a:lnTo>
                  <a:pt x="4388" y="4434"/>
                </a:lnTo>
                <a:lnTo>
                  <a:pt x="4794" y="6041"/>
                </a:lnTo>
                <a:cubicBezTo>
                  <a:pt x="5018" y="6925"/>
                  <a:pt x="5227" y="7648"/>
                  <a:pt x="5258" y="7648"/>
                </a:cubicBezTo>
                <a:cubicBezTo>
                  <a:pt x="5288" y="7648"/>
                  <a:pt x="5346" y="7396"/>
                  <a:pt x="5386" y="7090"/>
                </a:cubicBezTo>
                <a:lnTo>
                  <a:pt x="5459" y="6532"/>
                </a:lnTo>
                <a:lnTo>
                  <a:pt x="5534" y="7007"/>
                </a:lnTo>
                <a:cubicBezTo>
                  <a:pt x="5595" y="7385"/>
                  <a:pt x="5611" y="7865"/>
                  <a:pt x="5611" y="9382"/>
                </a:cubicBezTo>
                <a:cubicBezTo>
                  <a:pt x="5611" y="10429"/>
                  <a:pt x="5629" y="11459"/>
                  <a:pt x="5652" y="11671"/>
                </a:cubicBezTo>
                <a:cubicBezTo>
                  <a:pt x="5710" y="12220"/>
                  <a:pt x="5822" y="12380"/>
                  <a:pt x="5902" y="12029"/>
                </a:cubicBezTo>
                <a:cubicBezTo>
                  <a:pt x="5939" y="11863"/>
                  <a:pt x="6109" y="11539"/>
                  <a:pt x="6279" y="11307"/>
                </a:cubicBezTo>
                <a:cubicBezTo>
                  <a:pt x="6549" y="10939"/>
                  <a:pt x="6610" y="10920"/>
                  <a:pt x="6766" y="11157"/>
                </a:cubicBezTo>
                <a:cubicBezTo>
                  <a:pt x="6974" y="11471"/>
                  <a:pt x="7318" y="11336"/>
                  <a:pt x="7387" y="10913"/>
                </a:cubicBezTo>
                <a:cubicBezTo>
                  <a:pt x="7414" y="10753"/>
                  <a:pt x="7509" y="10622"/>
                  <a:pt x="7599" y="10622"/>
                </a:cubicBezTo>
                <a:lnTo>
                  <a:pt x="7762" y="10622"/>
                </a:lnTo>
                <a:lnTo>
                  <a:pt x="7762" y="8611"/>
                </a:lnTo>
                <a:cubicBezTo>
                  <a:pt x="7763" y="6797"/>
                  <a:pt x="7754" y="6577"/>
                  <a:pt x="7675" y="6365"/>
                </a:cubicBezTo>
                <a:cubicBezTo>
                  <a:pt x="7606" y="6178"/>
                  <a:pt x="7599" y="6070"/>
                  <a:pt x="7639" y="5827"/>
                </a:cubicBezTo>
                <a:cubicBezTo>
                  <a:pt x="7666" y="5660"/>
                  <a:pt x="7715" y="5523"/>
                  <a:pt x="7747" y="5523"/>
                </a:cubicBezTo>
                <a:cubicBezTo>
                  <a:pt x="7779" y="5523"/>
                  <a:pt x="7805" y="5331"/>
                  <a:pt x="7805" y="5096"/>
                </a:cubicBezTo>
                <a:cubicBezTo>
                  <a:pt x="7805" y="4860"/>
                  <a:pt x="7822" y="4500"/>
                  <a:pt x="7844" y="4297"/>
                </a:cubicBezTo>
                <a:cubicBezTo>
                  <a:pt x="7865" y="4094"/>
                  <a:pt x="7903" y="3357"/>
                  <a:pt x="7929" y="2656"/>
                </a:cubicBezTo>
                <a:cubicBezTo>
                  <a:pt x="7961" y="1765"/>
                  <a:pt x="8003" y="1271"/>
                  <a:pt x="8069" y="1019"/>
                </a:cubicBezTo>
                <a:cubicBezTo>
                  <a:pt x="8158" y="680"/>
                  <a:pt x="8171" y="684"/>
                  <a:pt x="8290" y="1032"/>
                </a:cubicBezTo>
                <a:cubicBezTo>
                  <a:pt x="8401" y="1358"/>
                  <a:pt x="8422" y="1574"/>
                  <a:pt x="8459" y="2810"/>
                </a:cubicBezTo>
                <a:cubicBezTo>
                  <a:pt x="8482" y="3584"/>
                  <a:pt x="8515" y="4287"/>
                  <a:pt x="8532" y="4374"/>
                </a:cubicBezTo>
                <a:cubicBezTo>
                  <a:pt x="8550" y="4460"/>
                  <a:pt x="8564" y="4756"/>
                  <a:pt x="8564" y="5029"/>
                </a:cubicBezTo>
                <a:cubicBezTo>
                  <a:pt x="8564" y="5378"/>
                  <a:pt x="8588" y="5523"/>
                  <a:pt x="8646" y="5523"/>
                </a:cubicBezTo>
                <a:cubicBezTo>
                  <a:pt x="8749" y="5523"/>
                  <a:pt x="8799" y="5910"/>
                  <a:pt x="8737" y="6222"/>
                </a:cubicBezTo>
                <a:cubicBezTo>
                  <a:pt x="8712" y="6352"/>
                  <a:pt x="8691" y="6781"/>
                  <a:pt x="8691" y="7177"/>
                </a:cubicBezTo>
                <a:lnTo>
                  <a:pt x="8691" y="7899"/>
                </a:lnTo>
                <a:lnTo>
                  <a:pt x="8870" y="6970"/>
                </a:lnTo>
                <a:cubicBezTo>
                  <a:pt x="9061" y="5983"/>
                  <a:pt x="9336" y="5226"/>
                  <a:pt x="9590" y="4985"/>
                </a:cubicBezTo>
                <a:cubicBezTo>
                  <a:pt x="9676" y="4904"/>
                  <a:pt x="9757" y="4756"/>
                  <a:pt x="9769" y="4654"/>
                </a:cubicBezTo>
                <a:cubicBezTo>
                  <a:pt x="9782" y="4552"/>
                  <a:pt x="9823" y="4554"/>
                  <a:pt x="9863" y="4661"/>
                </a:cubicBezTo>
                <a:cubicBezTo>
                  <a:pt x="9903" y="4766"/>
                  <a:pt x="10054" y="5062"/>
                  <a:pt x="10199" y="5319"/>
                </a:cubicBezTo>
                <a:cubicBezTo>
                  <a:pt x="10545" y="5933"/>
                  <a:pt x="10825" y="7165"/>
                  <a:pt x="10888" y="8350"/>
                </a:cubicBezTo>
                <a:cubicBezTo>
                  <a:pt x="10914" y="8839"/>
                  <a:pt x="10952" y="9407"/>
                  <a:pt x="10973" y="9610"/>
                </a:cubicBezTo>
                <a:cubicBezTo>
                  <a:pt x="10994" y="9813"/>
                  <a:pt x="11011" y="10394"/>
                  <a:pt x="11011" y="10903"/>
                </a:cubicBezTo>
                <a:cubicBezTo>
                  <a:pt x="11011" y="11704"/>
                  <a:pt x="11026" y="11864"/>
                  <a:pt x="11127" y="12099"/>
                </a:cubicBezTo>
                <a:cubicBezTo>
                  <a:pt x="11191" y="12248"/>
                  <a:pt x="11362" y="12419"/>
                  <a:pt x="11508" y="12480"/>
                </a:cubicBezTo>
                <a:cubicBezTo>
                  <a:pt x="11728" y="12572"/>
                  <a:pt x="11783" y="12527"/>
                  <a:pt x="11828" y="12219"/>
                </a:cubicBezTo>
                <a:cubicBezTo>
                  <a:pt x="11874" y="11903"/>
                  <a:pt x="11937" y="11861"/>
                  <a:pt x="12264" y="11925"/>
                </a:cubicBezTo>
                <a:lnTo>
                  <a:pt x="12647" y="12002"/>
                </a:lnTo>
                <a:lnTo>
                  <a:pt x="12664" y="10191"/>
                </a:lnTo>
                <a:cubicBezTo>
                  <a:pt x="12682" y="8261"/>
                  <a:pt x="12716" y="7712"/>
                  <a:pt x="12797" y="8033"/>
                </a:cubicBezTo>
                <a:cubicBezTo>
                  <a:pt x="12853" y="8255"/>
                  <a:pt x="13294" y="8214"/>
                  <a:pt x="13369" y="7979"/>
                </a:cubicBezTo>
                <a:cubicBezTo>
                  <a:pt x="13397" y="7893"/>
                  <a:pt x="13446" y="7936"/>
                  <a:pt x="13479" y="8073"/>
                </a:cubicBezTo>
                <a:cubicBezTo>
                  <a:pt x="13512" y="8210"/>
                  <a:pt x="13561" y="8251"/>
                  <a:pt x="13588" y="8166"/>
                </a:cubicBezTo>
                <a:cubicBezTo>
                  <a:pt x="13667" y="7923"/>
                  <a:pt x="13938" y="7889"/>
                  <a:pt x="13994" y="8116"/>
                </a:cubicBezTo>
                <a:cubicBezTo>
                  <a:pt x="14022" y="8229"/>
                  <a:pt x="14067" y="8252"/>
                  <a:pt x="14093" y="8170"/>
                </a:cubicBezTo>
                <a:cubicBezTo>
                  <a:pt x="14217" y="7783"/>
                  <a:pt x="14544" y="7906"/>
                  <a:pt x="14850" y="8457"/>
                </a:cubicBezTo>
                <a:lnTo>
                  <a:pt x="15166" y="9028"/>
                </a:lnTo>
                <a:lnTo>
                  <a:pt x="15188" y="10231"/>
                </a:lnTo>
                <a:cubicBezTo>
                  <a:pt x="15205" y="11218"/>
                  <a:pt x="15229" y="11517"/>
                  <a:pt x="15323" y="11885"/>
                </a:cubicBezTo>
                <a:lnTo>
                  <a:pt x="15436" y="12333"/>
                </a:lnTo>
                <a:lnTo>
                  <a:pt x="15482" y="11902"/>
                </a:lnTo>
                <a:cubicBezTo>
                  <a:pt x="15541" y="11352"/>
                  <a:pt x="15611" y="11349"/>
                  <a:pt x="15639" y="11895"/>
                </a:cubicBezTo>
                <a:cubicBezTo>
                  <a:pt x="15664" y="12383"/>
                  <a:pt x="15736" y="12472"/>
                  <a:pt x="15736" y="12015"/>
                </a:cubicBezTo>
                <a:cubicBezTo>
                  <a:pt x="15736" y="11507"/>
                  <a:pt x="15824" y="11397"/>
                  <a:pt x="15849" y="11875"/>
                </a:cubicBezTo>
                <a:cubicBezTo>
                  <a:pt x="15862" y="12120"/>
                  <a:pt x="15886" y="12319"/>
                  <a:pt x="15904" y="12319"/>
                </a:cubicBezTo>
                <a:cubicBezTo>
                  <a:pt x="15957" y="12319"/>
                  <a:pt x="15989" y="11099"/>
                  <a:pt x="15989" y="9015"/>
                </a:cubicBezTo>
                <a:cubicBezTo>
                  <a:pt x="15989" y="7001"/>
                  <a:pt x="16024" y="6538"/>
                  <a:pt x="16139" y="7020"/>
                </a:cubicBezTo>
                <a:cubicBezTo>
                  <a:pt x="16189" y="7229"/>
                  <a:pt x="16217" y="7210"/>
                  <a:pt x="16282" y="6913"/>
                </a:cubicBezTo>
                <a:cubicBezTo>
                  <a:pt x="16357" y="6573"/>
                  <a:pt x="16371" y="6570"/>
                  <a:pt x="16460" y="6883"/>
                </a:cubicBezTo>
                <a:cubicBezTo>
                  <a:pt x="16513" y="7070"/>
                  <a:pt x="16605" y="7221"/>
                  <a:pt x="16664" y="7221"/>
                </a:cubicBezTo>
                <a:cubicBezTo>
                  <a:pt x="16723" y="7221"/>
                  <a:pt x="16809" y="7348"/>
                  <a:pt x="16855" y="7501"/>
                </a:cubicBezTo>
                <a:cubicBezTo>
                  <a:pt x="16955" y="7837"/>
                  <a:pt x="17117" y="7911"/>
                  <a:pt x="17151" y="7635"/>
                </a:cubicBezTo>
                <a:cubicBezTo>
                  <a:pt x="17165" y="7526"/>
                  <a:pt x="17222" y="7434"/>
                  <a:pt x="17279" y="7434"/>
                </a:cubicBezTo>
                <a:cubicBezTo>
                  <a:pt x="17351" y="7434"/>
                  <a:pt x="17396" y="7271"/>
                  <a:pt x="17423" y="6907"/>
                </a:cubicBezTo>
                <a:cubicBezTo>
                  <a:pt x="17450" y="6549"/>
                  <a:pt x="17485" y="6422"/>
                  <a:pt x="17530" y="6509"/>
                </a:cubicBezTo>
                <a:cubicBezTo>
                  <a:pt x="17572" y="6591"/>
                  <a:pt x="17592" y="6533"/>
                  <a:pt x="17584" y="6345"/>
                </a:cubicBezTo>
                <a:cubicBezTo>
                  <a:pt x="17566" y="5920"/>
                  <a:pt x="17795" y="5846"/>
                  <a:pt x="17884" y="6248"/>
                </a:cubicBezTo>
                <a:cubicBezTo>
                  <a:pt x="17941" y="6512"/>
                  <a:pt x="17967" y="6524"/>
                  <a:pt x="18009" y="6315"/>
                </a:cubicBezTo>
                <a:cubicBezTo>
                  <a:pt x="18051" y="6106"/>
                  <a:pt x="18073" y="6130"/>
                  <a:pt x="18117" y="6429"/>
                </a:cubicBezTo>
                <a:cubicBezTo>
                  <a:pt x="18148" y="6639"/>
                  <a:pt x="18200" y="6749"/>
                  <a:pt x="18236" y="6679"/>
                </a:cubicBezTo>
                <a:cubicBezTo>
                  <a:pt x="18272" y="6611"/>
                  <a:pt x="18314" y="6660"/>
                  <a:pt x="18329" y="6786"/>
                </a:cubicBezTo>
                <a:cubicBezTo>
                  <a:pt x="18345" y="6913"/>
                  <a:pt x="18375" y="6962"/>
                  <a:pt x="18396" y="6897"/>
                </a:cubicBezTo>
                <a:cubicBezTo>
                  <a:pt x="18417" y="6831"/>
                  <a:pt x="18481" y="6937"/>
                  <a:pt x="18540" y="7130"/>
                </a:cubicBezTo>
                <a:cubicBezTo>
                  <a:pt x="18642" y="7468"/>
                  <a:pt x="18647" y="7571"/>
                  <a:pt x="18647" y="9583"/>
                </a:cubicBezTo>
                <a:lnTo>
                  <a:pt x="18647" y="11681"/>
                </a:lnTo>
                <a:lnTo>
                  <a:pt x="18820" y="11681"/>
                </a:lnTo>
                <a:cubicBezTo>
                  <a:pt x="18957" y="11681"/>
                  <a:pt x="18997" y="11771"/>
                  <a:pt x="19014" y="12109"/>
                </a:cubicBezTo>
                <a:cubicBezTo>
                  <a:pt x="19043" y="12666"/>
                  <a:pt x="19137" y="12653"/>
                  <a:pt x="19166" y="12089"/>
                </a:cubicBezTo>
                <a:cubicBezTo>
                  <a:pt x="19181" y="11802"/>
                  <a:pt x="19216" y="11670"/>
                  <a:pt x="19266" y="11718"/>
                </a:cubicBezTo>
                <a:cubicBezTo>
                  <a:pt x="19328" y="11777"/>
                  <a:pt x="19345" y="12031"/>
                  <a:pt x="19355" y="13011"/>
                </a:cubicBezTo>
                <a:cubicBezTo>
                  <a:pt x="19367" y="14112"/>
                  <a:pt x="19382" y="14287"/>
                  <a:pt x="19514" y="14815"/>
                </a:cubicBezTo>
                <a:cubicBezTo>
                  <a:pt x="19643" y="15335"/>
                  <a:pt x="19659" y="15514"/>
                  <a:pt x="19659" y="16409"/>
                </a:cubicBezTo>
                <a:cubicBezTo>
                  <a:pt x="19659" y="17127"/>
                  <a:pt x="19677" y="17418"/>
                  <a:pt x="19718" y="17418"/>
                </a:cubicBezTo>
                <a:cubicBezTo>
                  <a:pt x="19781" y="17418"/>
                  <a:pt x="19827" y="16789"/>
                  <a:pt x="19827" y="15925"/>
                </a:cubicBezTo>
                <a:cubicBezTo>
                  <a:pt x="19828" y="15630"/>
                  <a:pt x="19886" y="15036"/>
                  <a:pt x="19957" y="14605"/>
                </a:cubicBezTo>
                <a:cubicBezTo>
                  <a:pt x="20158" y="13377"/>
                  <a:pt x="20537" y="13033"/>
                  <a:pt x="20862" y="13783"/>
                </a:cubicBezTo>
                <a:cubicBezTo>
                  <a:pt x="21105" y="14346"/>
                  <a:pt x="21177" y="14860"/>
                  <a:pt x="21228" y="16419"/>
                </a:cubicBezTo>
                <a:lnTo>
                  <a:pt x="21274" y="17803"/>
                </a:lnTo>
                <a:lnTo>
                  <a:pt x="21437" y="17883"/>
                </a:lnTo>
                <a:lnTo>
                  <a:pt x="21600" y="17960"/>
                </a:lnTo>
                <a:lnTo>
                  <a:pt x="21600" y="898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5676" y="13415"/>
                </a:moveTo>
                <a:cubicBezTo>
                  <a:pt x="15589" y="13395"/>
                  <a:pt x="15525" y="13908"/>
                  <a:pt x="15525" y="14682"/>
                </a:cubicBezTo>
                <a:cubicBezTo>
                  <a:pt x="15525" y="15455"/>
                  <a:pt x="15533" y="15507"/>
                  <a:pt x="15652" y="15507"/>
                </a:cubicBezTo>
                <a:cubicBezTo>
                  <a:pt x="15774" y="15507"/>
                  <a:pt x="15778" y="15473"/>
                  <a:pt x="15778" y="14545"/>
                </a:cubicBezTo>
                <a:cubicBezTo>
                  <a:pt x="15778" y="13882"/>
                  <a:pt x="15758" y="13544"/>
                  <a:pt x="15714" y="13459"/>
                </a:cubicBezTo>
                <a:cubicBezTo>
                  <a:pt x="15701" y="13433"/>
                  <a:pt x="15688" y="13418"/>
                  <a:pt x="15676" y="13415"/>
                </a:cubicBezTo>
                <a:close/>
                <a:moveTo>
                  <a:pt x="2250" y="14886"/>
                </a:moveTo>
                <a:cubicBezTo>
                  <a:pt x="2227" y="14900"/>
                  <a:pt x="2200" y="14964"/>
                  <a:pt x="2172" y="15083"/>
                </a:cubicBezTo>
                <a:cubicBezTo>
                  <a:pt x="2109" y="15346"/>
                  <a:pt x="2085" y="16585"/>
                  <a:pt x="2138" y="16850"/>
                </a:cubicBezTo>
                <a:cubicBezTo>
                  <a:pt x="2153" y="16928"/>
                  <a:pt x="2210" y="16994"/>
                  <a:pt x="2264" y="16994"/>
                </a:cubicBezTo>
                <a:cubicBezTo>
                  <a:pt x="2353" y="16994"/>
                  <a:pt x="2362" y="16898"/>
                  <a:pt x="2362" y="16032"/>
                </a:cubicBezTo>
                <a:cubicBezTo>
                  <a:pt x="2362" y="15251"/>
                  <a:pt x="2319" y="14841"/>
                  <a:pt x="2250" y="14886"/>
                </a:cubicBezTo>
                <a:close/>
                <a:moveTo>
                  <a:pt x="1796" y="14902"/>
                </a:moveTo>
                <a:cubicBezTo>
                  <a:pt x="1710" y="14882"/>
                  <a:pt x="1645" y="15395"/>
                  <a:pt x="1645" y="16169"/>
                </a:cubicBezTo>
                <a:cubicBezTo>
                  <a:pt x="1645" y="16942"/>
                  <a:pt x="1653" y="16994"/>
                  <a:pt x="1772" y="16994"/>
                </a:cubicBezTo>
                <a:cubicBezTo>
                  <a:pt x="1894" y="16994"/>
                  <a:pt x="1898" y="16960"/>
                  <a:pt x="1898" y="16032"/>
                </a:cubicBezTo>
                <a:cubicBezTo>
                  <a:pt x="1898" y="15368"/>
                  <a:pt x="1878" y="15031"/>
                  <a:pt x="1834" y="14946"/>
                </a:cubicBezTo>
                <a:cubicBezTo>
                  <a:pt x="1821" y="14920"/>
                  <a:pt x="1809" y="14905"/>
                  <a:pt x="1796" y="14902"/>
                </a:cubicBezTo>
                <a:close/>
                <a:moveTo>
                  <a:pt x="19262" y="15547"/>
                </a:moveTo>
                <a:cubicBezTo>
                  <a:pt x="19148" y="15603"/>
                  <a:pt x="19130" y="15702"/>
                  <a:pt x="19118" y="16322"/>
                </a:cubicBezTo>
                <a:cubicBezTo>
                  <a:pt x="19111" y="16713"/>
                  <a:pt x="19116" y="17174"/>
                  <a:pt x="19129" y="17345"/>
                </a:cubicBezTo>
                <a:cubicBezTo>
                  <a:pt x="19145" y="17560"/>
                  <a:pt x="19201" y="17634"/>
                  <a:pt x="19311" y="17589"/>
                </a:cubicBezTo>
                <a:cubicBezTo>
                  <a:pt x="19456" y="17528"/>
                  <a:pt x="19470" y="17467"/>
                  <a:pt x="19483" y="16820"/>
                </a:cubicBezTo>
                <a:cubicBezTo>
                  <a:pt x="19500" y="15898"/>
                  <a:pt x="19426" y="15467"/>
                  <a:pt x="19262" y="1554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7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310312" y="2009179"/>
            <a:ext cx="4691063" cy="39290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82391"/>
            <a:ext cx="4702969" cy="3973711"/>
          </a:xfrm>
          <a:prstGeom prst="rect">
            <a:avLst/>
          </a:prstGeom>
        </p:spPr>
        <p:txBody>
          <a:bodyPr/>
          <a:lstStyle>
            <a:lvl1pPr marL="258952" indent="-258952">
              <a:spcBef>
                <a:spcPts val="1969"/>
              </a:spcBef>
              <a:buBlip>
                <a:blip r:embed="rId2"/>
              </a:buBlip>
              <a:defRPr sz="2109"/>
            </a:lvl1pPr>
            <a:lvl2pPr marL="517903" indent="-258952">
              <a:spcBef>
                <a:spcPts val="1969"/>
              </a:spcBef>
              <a:buBlip>
                <a:blip r:embed="rId2"/>
              </a:buBlip>
              <a:defRPr sz="2109"/>
            </a:lvl2pPr>
            <a:lvl3pPr marL="776855" indent="-258952">
              <a:spcBef>
                <a:spcPts val="1969"/>
              </a:spcBef>
              <a:buBlip>
                <a:blip r:embed="rId2"/>
              </a:buBlip>
              <a:defRPr sz="2109"/>
            </a:lvl3pPr>
            <a:lvl4pPr marL="1035807" indent="-258952">
              <a:spcBef>
                <a:spcPts val="1969"/>
              </a:spcBef>
              <a:buBlip>
                <a:blip r:embed="rId2"/>
              </a:buBlip>
              <a:defRPr sz="2109"/>
            </a:lvl4pPr>
            <a:lvl5pPr marL="1294759" indent="-258952">
              <a:spcBef>
                <a:spcPts val="1969"/>
              </a:spcBef>
              <a:buBlip>
                <a:blip r:embed="rId2"/>
              </a:buBlip>
              <a:defRPr sz="210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556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858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sz="quarter" idx="13"/>
          </p:nvPr>
        </p:nvSpPr>
        <p:spPr>
          <a:xfrm>
            <a:off x="6934257" y="571583"/>
            <a:ext cx="4369595" cy="20984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4"/>
          </p:nvPr>
        </p:nvSpPr>
        <p:spPr>
          <a:xfrm>
            <a:off x="6934257" y="2839724"/>
            <a:ext cx="4369595" cy="342007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half" idx="15"/>
          </p:nvPr>
        </p:nvSpPr>
        <p:spPr>
          <a:xfrm>
            <a:off x="892969" y="580430"/>
            <a:ext cx="5810250" cy="568821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E231A"/>
                </a:solidFill>
              </a:rPr>
              <a:pPr/>
              <a:t>‹#›</a:t>
            </a:fld>
            <a:endParaRPr>
              <a:solidFill>
                <a:srgbClr val="3E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45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21531"/>
            <a:ext cx="9810750" cy="5214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446484"/>
            <a:ext cx="9810750" cy="1482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579" y="6536531"/>
            <a:ext cx="288542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3E231A"/>
                </a:solidFill>
                <a:sym typeface="Papyrus"/>
              </a:rPr>
              <a:pPr algn="ctr" defTabSz="410751" hangingPunct="0"/>
              <a:t>‹#›</a:t>
            </a:fld>
            <a:endParaRPr lang="en-US" kern="0">
              <a:solidFill>
                <a:srgbClr val="3E231A"/>
              </a:solidFill>
              <a:sym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5866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160729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321457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482186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642915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803643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964372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125101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285829" algn="l" defTabSz="41075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330387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660773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991160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321547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1651933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1982320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2312707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2643094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2973480" marR="0" indent="-330387" algn="l" defTabSz="410751" rtl="0" eaLnBrk="1" latinLnBrk="0" hangingPunct="1">
        <a:lnSpc>
          <a:spcPct val="100000"/>
        </a:lnSpc>
        <a:spcBef>
          <a:spcPts val="2109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72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A3CEB-A6E7-8C4A-D303-4098D091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70" y="4337505"/>
            <a:ext cx="2016405" cy="2016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29C68-0F7A-E58B-B2F3-71287D849E66}"/>
              </a:ext>
            </a:extLst>
          </p:cNvPr>
          <p:cNvSpPr txBox="1"/>
          <p:nvPr/>
        </p:nvSpPr>
        <p:spPr>
          <a:xfrm>
            <a:off x="5452167" y="315514"/>
            <a:ext cx="6137691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Abadi" panose="020B0604020104020204" pitchFamily="34" charset="0"/>
                <a:sym typeface="Papyrus"/>
              </a:rPr>
              <a:t>The Undercover Messiah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Abadi" panose="020B0604020104020204" pitchFamily="34" charset="0"/>
                <a:sym typeface="Papyrus"/>
              </a:rPr>
              <a:t>and His Coming Kingdom: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Abadi" panose="020B0604020104020204" pitchFamily="34" charset="0"/>
                <a:sym typeface="Papyrus"/>
              </a:rPr>
              <a:t> Messiah as Prophet, Priest, and King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Abadi" panose="020B0604020104020204" pitchFamily="34" charset="0"/>
                <a:sym typeface="Papyrus"/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Abadi" panose="020B0604020104020204" pitchFamily="34" charset="0"/>
                <a:sym typeface="Papyrus"/>
              </a:rPr>
              <a:t>Jim R. Sibley</a:t>
            </a:r>
            <a:r>
              <a:rPr lang="en-US" sz="2800" b="1" dirty="0">
                <a:solidFill>
                  <a:srgbClr val="3E231A"/>
                </a:solidFill>
                <a:latin typeface="Abadi" panose="020B0604020104020204" pitchFamily="34" charset="0"/>
                <a:sym typeface="Papyrus"/>
              </a:rPr>
              <a:t>, PhD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3E231A"/>
              </a:solidFill>
              <a:latin typeface="Abadi" panose="020B0604020104020204" pitchFamily="34" charset="0"/>
              <a:sym typeface="Papyrus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3E231A"/>
                </a:solidFill>
                <a:latin typeface="Abadi" panose="020B0604020104020204" pitchFamily="34" charset="0"/>
                <a:sym typeface="Papyrus"/>
              </a:rPr>
              <a:t>Foreword: Mark Yarbrough,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3E231A"/>
                </a:solidFill>
                <a:latin typeface="Abadi" panose="020B0604020104020204" pitchFamily="34" charset="0"/>
                <a:sym typeface="Papyrus"/>
              </a:rPr>
              <a:t>President, Dallas Theological Seminary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3E231A"/>
              </a:solidFill>
              <a:effectLst/>
              <a:uFillTx/>
              <a:latin typeface="Abadi" panose="020B0604020104020204" pitchFamily="34" charset="0"/>
              <a:sym typeface="Papyru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11C32-CD42-E4CE-D4F8-57853AF8E102}"/>
              </a:ext>
            </a:extLst>
          </p:cNvPr>
          <p:cNvSpPr txBox="1"/>
          <p:nvPr/>
        </p:nvSpPr>
        <p:spPr>
          <a:xfrm>
            <a:off x="5133599" y="3976548"/>
            <a:ext cx="4275871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Abadi" panose="020B0604020104020204" pitchFamily="34" charset="0"/>
                <a:sym typeface="Papyrus"/>
              </a:rPr>
              <a:t>40% Off, with</a:t>
            </a:r>
            <a:r>
              <a:rPr lang="en-US" sz="3600" b="1" dirty="0">
                <a:solidFill>
                  <a:srgbClr val="3E231A"/>
                </a:solidFill>
                <a:latin typeface="Abadi" panose="020B0604020104020204" pitchFamily="34" charset="0"/>
                <a:sym typeface="Papyrus"/>
              </a:rPr>
              <a:t> Code: </a:t>
            </a:r>
            <a:r>
              <a:rPr lang="en-US" sz="4400" b="1" dirty="0">
                <a:solidFill>
                  <a:srgbClr val="3E231A"/>
                </a:solidFill>
                <a:latin typeface="Abadi" panose="020B0604020104020204" pitchFamily="34" charset="0"/>
                <a:sym typeface="Papyrus"/>
              </a:rPr>
              <a:t>CONF40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3E231A"/>
              </a:solidFill>
              <a:effectLst/>
              <a:uFillTx/>
              <a:latin typeface="Abadi" panose="020B0604020104020204" pitchFamily="34" charset="0"/>
              <a:sym typeface="Papyru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C9D26-BFE4-2571-5B94-E62A81FC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42" y="397390"/>
            <a:ext cx="4461048" cy="61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949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Jerusalem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erusalem" id="{C078CC75-EB35-4B38-B85D-01978B2072F3}" vid="{E3D6BF60-5A31-4075-933A-F18D543D38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Jerusalem</Template>
  <TotalTime>43</TotalTime>
  <Words>42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Abadi</vt:lpstr>
      <vt:lpstr>Papyrus</vt:lpstr>
      <vt:lpstr>Jerusalem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R. Sibley, PhD</dc:creator>
  <cp:lastModifiedBy>Jim R. Sibley, PhD</cp:lastModifiedBy>
  <cp:revision>4</cp:revision>
  <dcterms:created xsi:type="dcterms:W3CDTF">2025-12-08T23:37:23Z</dcterms:created>
  <dcterms:modified xsi:type="dcterms:W3CDTF">2025-12-09T15:54:13Z</dcterms:modified>
</cp:coreProperties>
</file>